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2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 showGuides="1">
      <p:cViewPr varScale="1">
        <p:scale>
          <a:sx n="109" d="100"/>
          <a:sy n="109" d="100"/>
        </p:scale>
        <p:origin x="224" y="50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7DA5-91E5-1D46-AD40-D66D7DDF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CF361-84D0-DF4B-A5E3-10287ADCB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70DE7-9053-C946-85DE-62A60C86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5AF43-F1EA-084A-ABC4-CABB1E7F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6C78-0962-DF48-B49C-E9A1EB56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5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B488-7B7C-5D4A-A519-1F3EEF19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4B428-4DF3-0741-91CA-30CA247F5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AFAD-C995-094B-9F45-6BE6A772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5117-CB36-4B4C-A9C0-6D8BE2EA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A9461-067A-634B-92DD-2EDB9D45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7FBBD-F7EA-C748-B47F-38B90A681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1BAD6-853D-ED40-A3F8-E285D476B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4DCA-9DAC-E449-89B8-31F39408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D72E-3801-6B4D-AB3D-8EB1E67E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5CCC-9B44-D74B-BEB2-362D7EBD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FC34-71A5-A249-A805-A4C0D067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6227F-2881-524B-9CC9-04768014E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B5B1-E117-9F46-A2DF-B262B5A7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1445-686C-F445-8F5E-3A5D8642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BFE9C-BCC4-8042-AA4C-AAF50052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C910-F0F2-6048-A62A-75DAB5E9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0B681-7A21-6049-81E8-3FB774472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C06D-B3E1-A84F-8F62-F6FCD21F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A063-811F-CB4B-864D-D0C61BBD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AB72-E045-7D4B-B58B-6CE41F8E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8ECE-3010-6B4D-9101-A581EFB2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0E14-3C9A-CB48-B9FA-62F1037EC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96B18-FDDB-044A-BC4D-151929D49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20E31-AFC1-D44F-B3BC-AC35DDFD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40CB8-75C7-664B-8CBB-DFB081B3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3C78F-29ED-E341-A699-D39201D5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5886-24E5-754E-B81E-D851C5D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28B18-E5CF-9B41-9818-4C43115CE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DB088-F03C-8D40-8910-D286458DD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1626A-7219-4A44-A231-9B9D1375D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B01F8-53EB-014E-AEFC-7D2C8C5C6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5BA2A-193D-3F43-A8B3-B76A049A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0EDF44-8028-594F-B996-2CBF71D5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FCF65-C45A-C04C-B8DC-8BFE5540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9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B3C7-A9A8-2B4A-B5A1-B79DA8E8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83138-7204-BB4F-8019-7DA0F02D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A113D-4CC9-7445-BE4A-9DCD9343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4AD70-183C-CB48-A65A-358C354E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FD53F-A788-5B48-BE82-4FADCCCC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03CB7-0018-FF49-931B-7B19D66E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70530-FED9-1045-A746-F4D2752D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F72-2D70-AA47-881D-E4A45D6D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86EC-0CD1-AA44-A4D2-B6418400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959F2-3C9A-9542-B2CC-DDE55C9F4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193A-AAC1-FC40-BD5B-56444430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E3D6C-6708-1C42-BCC9-76EBED8F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D71FF-3DFC-FE48-90D5-7003E024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8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A4BD-EDA2-074D-8BFD-92927CB4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5E9A9-3D6D-FF4B-AB4D-C5D682486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36E54-10F1-4D4E-B019-262E6A2C1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00585-F55A-A140-93D4-62674237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57386-6187-E544-B5A8-5505E059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A38D9-996A-E146-8188-1E33FDCC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3B4E7-8292-F34F-AFD0-66370B34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CB8A9-3B54-8145-8D75-B96B38F39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71D02-6BE5-A744-A6C6-EBFE5D899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9BED-C030-1541-88D6-A6337D4C71E0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572D-D715-DA4B-8CB5-88A34F67F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019FB-FFD2-6D4C-B750-17F9F38D2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FAC8-598B-A74F-A053-E9FE6B5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7CD0-C373-AE46-B917-AF0D15C39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0661" y="4762631"/>
            <a:ext cx="9144000" cy="961626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w Cen MT" panose="020B0602020104020603" pitchFamily="34" charset="77"/>
              </a:rPr>
              <a:t>STA Handbook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01946-DFBD-C847-842D-56E9AF415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557" y="5724257"/>
            <a:ext cx="2171678" cy="441928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w Cen MT" panose="020B0602020104020603" pitchFamily="34" charset="77"/>
              </a:rPr>
              <a:t>Abriella</a:t>
            </a:r>
            <a:r>
              <a:rPr lang="en-US" sz="2000" dirty="0">
                <a:solidFill>
                  <a:srgbClr val="C00000"/>
                </a:solidFill>
                <a:latin typeface="Tw Cen MT" panose="020B0602020104020603" pitchFamily="34" charset="77"/>
              </a:rPr>
              <a:t> D. Corker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7D4A97-A088-B041-AFB2-7E2D8982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70" y="0"/>
            <a:ext cx="6755030" cy="5895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56FEE-7D83-2649-A0D1-515CD78C8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1E6D3-D77D-0E41-91D5-F1E262F33804}"/>
              </a:ext>
            </a:extLst>
          </p:cNvPr>
          <p:cNvSpPr txBox="1"/>
          <p:nvPr/>
        </p:nvSpPr>
        <p:spPr>
          <a:xfrm>
            <a:off x="839449" y="1385770"/>
            <a:ext cx="28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w Cen MT" panose="020B0602020104020603" pitchFamily="34" charset="77"/>
              </a:rPr>
              <a:t>Time Keeping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1093F-25A6-1143-B853-2A5CBDD20E45}"/>
              </a:ext>
            </a:extLst>
          </p:cNvPr>
          <p:cNvSpPr txBox="1"/>
          <p:nvPr/>
        </p:nvSpPr>
        <p:spPr>
          <a:xfrm>
            <a:off x="839449" y="2332379"/>
            <a:ext cx="6714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Always clock in and out for meetings, breaks, and shifts.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Fill out time daily on the punch in card, Harvest, and Workday.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Make sure to fill out weekly on Workday and Harvest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Always notify </a:t>
            </a:r>
            <a:r>
              <a:rPr lang="en-US" sz="2000" b="1" dirty="0" err="1">
                <a:solidFill>
                  <a:schemeClr val="bg1"/>
                </a:solidFill>
                <a:latin typeface="Tw Cen MT" panose="020B0602020104020603" pitchFamily="34" charset="77"/>
              </a:rPr>
              <a:t>Suloni</a:t>
            </a: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 on any changes to the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D8802-9731-3642-B3F2-F04F0F28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4" y="2491163"/>
            <a:ext cx="2834077" cy="4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1E6D3-D77D-0E41-91D5-F1E262F33804}"/>
              </a:ext>
            </a:extLst>
          </p:cNvPr>
          <p:cNvSpPr txBox="1"/>
          <p:nvPr/>
        </p:nvSpPr>
        <p:spPr>
          <a:xfrm>
            <a:off x="5305432" y="1271829"/>
            <a:ext cx="338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w Cen MT" panose="020B0602020104020603" pitchFamily="34" charset="77"/>
              </a:rPr>
              <a:t>Meetings &amp; Shifts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1093F-25A6-1143-B853-2A5CBDD20E45}"/>
              </a:ext>
            </a:extLst>
          </p:cNvPr>
          <p:cNvSpPr txBox="1"/>
          <p:nvPr/>
        </p:nvSpPr>
        <p:spPr>
          <a:xfrm>
            <a:off x="5305432" y="2213104"/>
            <a:ext cx="6740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Do not show up to work if ill, and notify </a:t>
            </a:r>
            <a:r>
              <a:rPr lang="en-US" sz="2000" b="1" dirty="0" err="1">
                <a:solidFill>
                  <a:schemeClr val="bg1"/>
                </a:solidFill>
                <a:latin typeface="Tw Cen MT" panose="020B0602020104020603" pitchFamily="34" charset="77"/>
              </a:rPr>
              <a:t>Suloni</a:t>
            </a:r>
            <a:endParaRPr lang="en-US" sz="2000" b="1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Any long term illness preventing availability to work require a doctor’s excuse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Make sure the STA blog is updated for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DCDE2-31B3-D748-A896-9EA65D0A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410" y="218660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1E6D3-D77D-0E41-91D5-F1E262F33804}"/>
              </a:ext>
            </a:extLst>
          </p:cNvPr>
          <p:cNvSpPr txBox="1"/>
          <p:nvPr/>
        </p:nvSpPr>
        <p:spPr>
          <a:xfrm>
            <a:off x="839450" y="1338091"/>
            <a:ext cx="312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w Cen MT" panose="020B0602020104020603" pitchFamily="34" charset="77"/>
              </a:rPr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1093F-25A6-1143-B853-2A5CBDD20E45}"/>
              </a:ext>
            </a:extLst>
          </p:cNvPr>
          <p:cNvSpPr txBox="1"/>
          <p:nvPr/>
        </p:nvSpPr>
        <p:spPr>
          <a:xfrm>
            <a:off x="839451" y="2464900"/>
            <a:ext cx="678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Always check Slack, Basecamp, and e-mail for messages on projects before starting anything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Post progress on Basecamp for feedback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Always CC Team Leads in emails with clients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65F44-6E84-864B-8DB0-F34C78CC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74" y="3126619"/>
            <a:ext cx="6350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1E6D3-D77D-0E41-91D5-F1E262F33804}"/>
              </a:ext>
            </a:extLst>
          </p:cNvPr>
          <p:cNvSpPr txBox="1"/>
          <p:nvPr/>
        </p:nvSpPr>
        <p:spPr>
          <a:xfrm>
            <a:off x="958720" y="2330290"/>
            <a:ext cx="404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w Cen MT" panose="020B0602020104020603" pitchFamily="34" charset="77"/>
              </a:rPr>
              <a:t>Assignments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1093F-25A6-1143-B853-2A5CBDD20E45}"/>
              </a:ext>
            </a:extLst>
          </p:cNvPr>
          <p:cNvSpPr txBox="1"/>
          <p:nvPr/>
        </p:nvSpPr>
        <p:spPr>
          <a:xfrm>
            <a:off x="839450" y="3326292"/>
            <a:ext cx="7570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Do not share or trade assignments without authorization from </a:t>
            </a:r>
            <a:r>
              <a:rPr lang="en-US" sz="2000" b="1" dirty="0" err="1">
                <a:solidFill>
                  <a:schemeClr val="bg1"/>
                </a:solidFill>
                <a:latin typeface="Tw Cen MT" panose="020B0602020104020603" pitchFamily="34" charset="77"/>
              </a:rPr>
              <a:t>Suloni</a:t>
            </a:r>
            <a:endParaRPr lang="en-US" sz="2000" b="1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Always post path to server file so others may find files if they need to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If you can not access a folder notify </a:t>
            </a:r>
            <a:r>
              <a:rPr lang="en-US" sz="2000" b="1" dirty="0" err="1">
                <a:solidFill>
                  <a:schemeClr val="bg1"/>
                </a:solidFill>
                <a:latin typeface="Tw Cen MT" panose="020B0602020104020603" pitchFamily="34" charset="77"/>
              </a:rPr>
              <a:t>Suloni</a:t>
            </a:r>
            <a:endParaRPr lang="en-US" sz="2000" b="1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Always upload files to server and do not leave them on the desktop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Save all raw un-merged files on STA Volume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5AD3F-56CC-BB47-A649-306BD1F95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2913">
            <a:off x="8603975" y="725349"/>
            <a:ext cx="2673626" cy="26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1E6D3-D77D-0E41-91D5-F1E262F33804}"/>
              </a:ext>
            </a:extLst>
          </p:cNvPr>
          <p:cNvSpPr txBox="1"/>
          <p:nvPr/>
        </p:nvSpPr>
        <p:spPr>
          <a:xfrm>
            <a:off x="4828354" y="2066961"/>
            <a:ext cx="28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w Cen MT" panose="020B0602020104020603" pitchFamily="34" charset="77"/>
              </a:rPr>
              <a:t>Room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1093F-25A6-1143-B853-2A5CBDD20E45}"/>
              </a:ext>
            </a:extLst>
          </p:cNvPr>
          <p:cNvSpPr txBox="1"/>
          <p:nvPr/>
        </p:nvSpPr>
        <p:spPr>
          <a:xfrm>
            <a:off x="4828354" y="3108003"/>
            <a:ext cx="6952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Do not lose your key to the room and never lose it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Notify </a:t>
            </a:r>
            <a:r>
              <a:rPr lang="en-US" sz="2000" b="1" dirty="0" err="1">
                <a:solidFill>
                  <a:schemeClr val="bg1"/>
                </a:solidFill>
                <a:latin typeface="Tw Cen MT" panose="020B0602020104020603" pitchFamily="34" charset="77"/>
              </a:rPr>
              <a:t>Suloni</a:t>
            </a: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 if key is lost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Do not come to work between 12am and 6am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Careful not to lock yourself out of the Dev. Lab after 4:45 pm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Eat before, no smelly foods in the office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Only staff and clients are allowed in Dev. Lab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77"/>
              </a:rPr>
              <a:t>Do not download anything on the computer that has not been authorized.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5ECA4-D50A-AF4D-82AA-1D972D08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6" y="45434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{DBAC6604-75F3-594E-9B3F-442046525006}tf16401378</Template>
  <TotalTime>183</TotalTime>
  <Words>252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Tw Cen MT</vt:lpstr>
      <vt:lpstr>Office Theme</vt:lpstr>
      <vt:lpstr>STA Handbook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2018-06-04T22:36:09Z</dcterms:created>
  <dcterms:modified xsi:type="dcterms:W3CDTF">2019-07-09T17:47:07Z</dcterms:modified>
</cp:coreProperties>
</file>