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9" r:id="rId2"/>
    <p:sldId id="320" r:id="rId3"/>
    <p:sldId id="323" r:id="rId4"/>
    <p:sldId id="322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42" r:id="rId18"/>
    <p:sldId id="344" r:id="rId19"/>
    <p:sldId id="340" r:id="rId20"/>
    <p:sldId id="341" r:id="rId21"/>
    <p:sldId id="343" r:id="rId22"/>
    <p:sldId id="327" r:id="rId23"/>
    <p:sldId id="325" r:id="rId24"/>
    <p:sldId id="321" r:id="rId25"/>
    <p:sldId id="326" r:id="rId26"/>
    <p:sldId id="32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3827F8-8681-4345-80BE-1E9D8367EC86}" v="21" dt="2022-10-20T17:50:48.8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40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sha Bass-McClellan" userId="G8zUBNpJtYLcnUokVZLjc73aiUNvIf1i+chYXlAMTjA=" providerId="None" clId="Web-{DF3827F8-8681-4345-80BE-1E9D8367EC86}"/>
    <pc:docChg chg="modSld">
      <pc:chgData name="Desha Bass-McClellan" userId="G8zUBNpJtYLcnUokVZLjc73aiUNvIf1i+chYXlAMTjA=" providerId="None" clId="Web-{DF3827F8-8681-4345-80BE-1E9D8367EC86}" dt="2022-10-20T17:50:48.896" v="14" actId="1076"/>
      <pc:docMkLst>
        <pc:docMk/>
      </pc:docMkLst>
      <pc:sldChg chg="addSp delSp modSp">
        <pc:chgData name="Desha Bass-McClellan" userId="G8zUBNpJtYLcnUokVZLjc73aiUNvIf1i+chYXlAMTjA=" providerId="None" clId="Web-{DF3827F8-8681-4345-80BE-1E9D8367EC86}" dt="2022-10-20T17:50:48.896" v="14" actId="1076"/>
        <pc:sldMkLst>
          <pc:docMk/>
          <pc:sldMk cId="516075251" sldId="284"/>
        </pc:sldMkLst>
        <pc:spChg chg="add mod">
          <ac:chgData name="Desha Bass-McClellan" userId="G8zUBNpJtYLcnUokVZLjc73aiUNvIf1i+chYXlAMTjA=" providerId="None" clId="Web-{DF3827F8-8681-4345-80BE-1E9D8367EC86}" dt="2022-10-20T17:50:48.896" v="14" actId="1076"/>
          <ac:spMkLst>
            <pc:docMk/>
            <pc:sldMk cId="516075251" sldId="284"/>
            <ac:spMk id="2" creationId="{664BF675-B70B-21AB-7A2B-DEE444AC66F0}"/>
          </ac:spMkLst>
        </pc:spChg>
        <pc:spChg chg="del">
          <ac:chgData name="Desha Bass-McClellan" userId="G8zUBNpJtYLcnUokVZLjc73aiUNvIf1i+chYXlAMTjA=" providerId="None" clId="Web-{DF3827F8-8681-4345-80BE-1E9D8367EC86}" dt="2022-10-20T17:50:21.958" v="2"/>
          <ac:spMkLst>
            <pc:docMk/>
            <pc:sldMk cId="516075251" sldId="284"/>
            <ac:spMk id="12" creationId="{EECB4FDE-28CC-8646-A62F-CC819E2929C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628D6-333C-A443-8E4A-4A11D16E8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E5107-1450-8F4A-8D60-6A88F154E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25EB4-1883-2345-8C48-07B2A0942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7F8-61F5-894D-82D3-311429CBB9E7}" type="datetimeFigureOut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617EC-726A-124A-BB4D-703B56413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CB5E2-2804-3345-B806-85FD4A829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D5C0-9BFD-9448-810D-94849194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55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4F464-1213-4F4F-B70C-05E22081B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42DEA5-00F9-454A-BF40-A7BFF7465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9CFB4-73E3-364E-81F7-475E8BB98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7F8-61F5-894D-82D3-311429CBB9E7}" type="datetimeFigureOut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85A4-6C24-0F47-B4E2-FD10310FC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D8A46-E04C-D641-A69B-350B798B3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D5C0-9BFD-9448-810D-94849194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13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DC3C76-3BFB-A041-960A-FAAA236DC2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F1825D-5C7D-1E4A-BC3D-C7C15610D7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D505C-3274-D344-B5FB-669C6DA56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7F8-61F5-894D-82D3-311429CBB9E7}" type="datetimeFigureOut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AE470-635E-8245-9EA6-EE6C891AB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4F834-BF32-014F-B1CC-2C20F74B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D5C0-9BFD-9448-810D-94849194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4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4DC31-957F-1547-BCD2-CF8D66C4B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B22D4-F314-E747-BF06-CAF9FFFC3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DF9C4-8487-1649-91D9-20C3FCC33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7F8-61F5-894D-82D3-311429CBB9E7}" type="datetimeFigureOut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6E5C6-2D09-6A41-9298-95DB24FB4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6D7E7-AB93-AB47-B25F-9BB490B0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D5C0-9BFD-9448-810D-94849194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4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B961-418C-7E43-905C-744C670A3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EE972-4E0C-5149-9DCC-F486EA24A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BE84C-EBB1-6D4B-AE47-C919FAEF6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7F8-61F5-894D-82D3-311429CBB9E7}" type="datetimeFigureOut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F5EB9-5944-634F-A7C2-ED420CE7A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585DA-137F-6544-AA95-F49BFC7EB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D5C0-9BFD-9448-810D-94849194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22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7E9E6-C50F-BA4F-9164-2B25CF480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AD678-A4CD-0B4B-82A0-C5DFB7E47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5FE32-5A00-7345-A878-53D1A8D60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49AE7-043E-5343-BA84-5B2DAD7BE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7F8-61F5-894D-82D3-311429CBB9E7}" type="datetimeFigureOut">
              <a:rPr lang="en-US" smtClean="0"/>
              <a:t>11/2/22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03EFB2-48E2-6C4C-95E8-DDE6F45E0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98606-AF14-844B-BB42-25A5AAF9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D5C0-9BFD-9448-810D-94849194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56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91AF-627A-2945-B311-E72B1A690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C7A90-75F5-9A4F-A15E-612D71418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45DD3D-7B43-F54D-8A06-1F075A0590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92C8A3-7B41-3848-B486-48E51D30F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726BAF-EAC0-4B43-AE43-C82D9BEE7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CB59A6-1315-8243-8ECB-487D87560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7F8-61F5-894D-82D3-311429CBB9E7}" type="datetimeFigureOut">
              <a:rPr lang="en-US" smtClean="0"/>
              <a:t>11/2/22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1B6283-8D5C-1B41-88C4-8C5DC80A2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E154B-78FC-2D49-9AC2-9A370276E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D5C0-9BFD-9448-810D-94849194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65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18576-2818-9D4F-81F1-1A04F88BF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3F9B3B-3B08-4B48-A2BF-E7C0FCA2B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7F8-61F5-894D-82D3-311429CBB9E7}" type="datetimeFigureOut">
              <a:rPr lang="en-US" smtClean="0"/>
              <a:t>11/2/22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FBAA4-2D8B-094F-A9C3-3A2B6B9AA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BE9765-2FF8-D043-9003-F17D860C8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D5C0-9BFD-9448-810D-94849194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5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9410B1-D55C-044F-BD26-6681DB173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7F8-61F5-894D-82D3-311429CBB9E7}" type="datetimeFigureOut">
              <a:rPr lang="en-US" smtClean="0"/>
              <a:t>11/2/22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F55753-A60B-434A-A5E0-DACB0B0FC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2C151-39AD-B647-BE7D-F64A3362A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D5C0-9BFD-9448-810D-94849194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01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FDAEE-39AD-7646-9B55-2FD230BD6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1FFC0-0434-F943-9257-ADE3DB82C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1A6EBC-B395-FF46-812D-4C6714091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A43AF7-C40A-D844-AFBA-8246B2DC4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7F8-61F5-894D-82D3-311429CBB9E7}" type="datetimeFigureOut">
              <a:rPr lang="en-US" smtClean="0"/>
              <a:t>11/2/22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79585-8253-0347-BB42-84CFE5365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E24A7-1A70-6743-A895-F27BA44C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D5C0-9BFD-9448-810D-94849194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44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E5D91-E8C6-AF4F-B5AA-5DA092F5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0D61D-FFCC-8A4B-9FAF-EF12190EA9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363E5-3D3D-BB40-90A6-868177004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6E6FC5-D73B-3646-99DA-E9ECA6FED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87F8-61F5-894D-82D3-311429CBB9E7}" type="datetimeFigureOut">
              <a:rPr lang="en-US" smtClean="0"/>
              <a:t>11/2/22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007CAE-94B8-BD44-AE71-C37653D26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0B8F30-AE89-1446-8CD3-E3A9BE489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D5C0-9BFD-9448-810D-94849194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5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B221D3-D71A-7644-852A-9FD91DE2E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E9DB1-46D3-6E44-920F-793D81FB7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46054-E8F9-0646-B0FC-687CB984E3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387F8-61F5-894D-82D3-311429CBB9E7}" type="datetimeFigureOut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9FD90-A9C4-B448-847B-4239A5DEDD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C0CB1-AB8A-6B4A-927B-95269E991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7D5C0-9BFD-9448-810D-948491948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5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CDCFB5-F295-CE88-3B9D-0D6CCF6A3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57D48C-DA37-9447-980C-40DFC1BBE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25B4E4-8EB1-3D4A-97CB-DD5BF7F18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028" y="1285648"/>
            <a:ext cx="9144000" cy="23876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Trebuchet MS" panose="020B0703020202090204" pitchFamily="34" charset="0"/>
              </a:rPr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6F6E69-5FF5-A64C-A7F0-949778272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028" y="3776209"/>
            <a:ext cx="9144000" cy="165576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Name of Professor</a:t>
            </a:r>
          </a:p>
        </p:txBody>
      </p:sp>
    </p:spTree>
    <p:extLst>
      <p:ext uri="{BB962C8B-B14F-4D97-AF65-F5344CB8AC3E}">
        <p14:creationId xmlns:p14="http://schemas.microsoft.com/office/powerpoint/2010/main" val="4228952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836216" y="949259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latin typeface="Arial"/>
                <a:cs typeface="Arial"/>
              </a:rPr>
              <a:t>en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laine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9310EC-0303-0F49-B4E7-D06523D83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02" y="1713044"/>
            <a:ext cx="6418331" cy="449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40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839968" y="949259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Arial"/>
              </a:rPr>
              <a:t>le </a:t>
            </a:r>
            <a:r>
              <a:rPr lang="en-US" dirty="0" err="1">
                <a:latin typeface="Arial"/>
                <a:cs typeface="Arial"/>
              </a:rPr>
              <a:t>coton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DF439-DA63-40EC-4F3D-9DA81D1B6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92" y="1734901"/>
            <a:ext cx="6260760" cy="417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44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839968" y="858575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latin typeface="Arial"/>
                <a:cs typeface="Arial"/>
              </a:rPr>
              <a:t>en</a:t>
            </a:r>
            <a:r>
              <a:rPr lang="en-US" dirty="0">
                <a:latin typeface="Arial"/>
                <a:cs typeface="Arial"/>
              </a:rPr>
              <a:t> jean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BA9275-D32C-74B9-DCC3-9E993072A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61" y="1716322"/>
            <a:ext cx="6301365" cy="420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82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838645" y="927395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Arial"/>
              </a:rPr>
              <a:t>le </a:t>
            </a:r>
            <a:r>
              <a:rPr lang="en-US" dirty="0" err="1">
                <a:latin typeface="Arial"/>
                <a:cs typeface="Arial"/>
              </a:rPr>
              <a:t>lin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A74B0-A742-7129-BF19-C8B4CFAD7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833194" y="898477"/>
            <a:ext cx="3962254" cy="594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3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838645" y="927395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Arial"/>
              </a:rPr>
              <a:t>la toile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325ACB-14FF-03A2-331D-466692EE7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36" y="1757951"/>
            <a:ext cx="5894697" cy="392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13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838645" y="1227103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Arial"/>
              </a:rPr>
              <a:t>la </a:t>
            </a:r>
            <a:r>
              <a:rPr lang="en-US" dirty="0" err="1">
                <a:latin typeface="Arial"/>
                <a:cs typeface="Arial"/>
              </a:rPr>
              <a:t>soie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9234AC-90D3-6072-474C-19A0A17D9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018600" y="942491"/>
            <a:ext cx="3591442" cy="638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48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839968" y="304654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Arial"/>
              </a:rPr>
              <a:t>la dentelle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432B9B-C53D-5E4F-E8FE-AC78C977E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710" y="966494"/>
            <a:ext cx="3746712" cy="563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7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793843" y="311596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Arial"/>
              </a:rPr>
              <a:t>la viscose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BE3532-7408-C713-FF95-17EF943D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989" y="992524"/>
            <a:ext cx="3761088" cy="54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49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839754" y="854097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Arial"/>
              </a:rPr>
              <a:t>la </a:t>
            </a:r>
            <a:r>
              <a:rPr lang="en-US" dirty="0" err="1">
                <a:latin typeface="Arial"/>
                <a:cs typeface="Arial"/>
              </a:rPr>
              <a:t>durabilité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C5F0D9-BC00-4BA7-547D-B96ED396D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388" y="1510838"/>
            <a:ext cx="4135674" cy="48545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F31C66-F5EA-F8B4-5D2A-FAC2FC4EE479}"/>
              </a:ext>
            </a:extLst>
          </p:cNvPr>
          <p:cNvSpPr/>
          <p:nvPr/>
        </p:nvSpPr>
        <p:spPr>
          <a:xfrm>
            <a:off x="2839754" y="267905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Arial"/>
              </a:rPr>
              <a:t>durable</a:t>
            </a: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96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839967" y="888633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latin typeface="Arial"/>
                <a:cs typeface="Arial"/>
              </a:rPr>
              <a:t>tisser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9157B-C62C-BC96-848B-B83E31E0A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97" y="1921267"/>
            <a:ext cx="6866293" cy="38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21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868429-BF77-0576-E390-0F0697CD30AD}"/>
              </a:ext>
            </a:extLst>
          </p:cNvPr>
          <p:cNvSpPr/>
          <p:nvPr/>
        </p:nvSpPr>
        <p:spPr>
          <a:xfrm>
            <a:off x="2839967" y="770374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Arial"/>
              </a:rPr>
              <a:t>des </a:t>
            </a:r>
            <a:r>
              <a:rPr lang="en-US" dirty="0" err="1">
                <a:latin typeface="Arial"/>
                <a:cs typeface="Arial"/>
              </a:rPr>
              <a:t>perles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D2351E-5205-BDD7-2A37-080870081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99" y="1988288"/>
            <a:ext cx="6165404" cy="409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73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839968" y="641562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latin typeface="Arial"/>
                <a:cs typeface="Arial"/>
              </a:rPr>
              <a:t>coudre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72B0A-89A8-5E3C-A4EA-D9CB707DA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65" y="1428107"/>
            <a:ext cx="5948386" cy="460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95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839968" y="921342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latin typeface="Arial"/>
                <a:cs typeface="Arial"/>
              </a:rPr>
              <a:t>fabrique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4939A4-DAC1-B5B6-88F7-4BF7C937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90" y="1861066"/>
            <a:ext cx="6240978" cy="416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65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839967" y="336329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latin typeface="Arial"/>
                <a:cs typeface="Arial"/>
              </a:rPr>
              <a:t>à</a:t>
            </a:r>
            <a:r>
              <a:rPr lang="en-US" dirty="0">
                <a:latin typeface="Arial"/>
                <a:cs typeface="Arial"/>
              </a:rPr>
              <a:t> la main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A92095-63D4-80E7-2CFC-E898EEC5A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778" y="1041990"/>
            <a:ext cx="3547729" cy="532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66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841944" y="770374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Arial"/>
              </a:rPr>
              <a:t>fait main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7814BB-B969-8602-6225-96B3B4667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49" y="1568889"/>
            <a:ext cx="6332363" cy="422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14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833172" y="681433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latin typeface="Helvetica" pitchFamily="2" charset="0"/>
              </a:rPr>
              <a:t>à</a:t>
            </a:r>
            <a:r>
              <a:rPr lang="en-US" dirty="0">
                <a:latin typeface="Helvetica" pitchFamily="2" charset="0"/>
              </a:rPr>
              <a:t> la machine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B0283A-74C4-55E3-4845-3821825D5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83" y="1489754"/>
            <a:ext cx="6094931" cy="464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99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839968" y="694330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Arial"/>
              </a:rPr>
              <a:t>un artisan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521B06-9D2A-B7E9-2D6E-D148B75B3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46" r="10245"/>
          <a:stretch/>
        </p:blipFill>
        <p:spPr>
          <a:xfrm>
            <a:off x="1397101" y="1435327"/>
            <a:ext cx="4839311" cy="485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08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910187" y="346813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latin typeface="Helvetica" pitchFamily="2" charset="0"/>
              </a:rPr>
              <a:t>l'artisanat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B0D7D5-5665-84BC-C050-87E5A284D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469" y="988827"/>
            <a:ext cx="3564684" cy="552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93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835759" y="243453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latin typeface="Arial"/>
                <a:cs typeface="Arial"/>
              </a:rPr>
              <a:t>l’or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4CD7CB-97E6-5483-68A8-C6F76910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829" y="856238"/>
            <a:ext cx="3751170" cy="562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04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747676" y="298415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latin typeface="Arial"/>
                <a:cs typeface="Arial"/>
              </a:rPr>
              <a:t>l’argent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5EE8FA-BD6E-EABF-D80C-D65B967DC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227" y="878535"/>
            <a:ext cx="3774797" cy="566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50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737044" y="406217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Arial"/>
              </a:rPr>
              <a:t>la </a:t>
            </a:r>
            <a:r>
              <a:rPr lang="en-US" dirty="0" err="1">
                <a:latin typeface="Arial"/>
                <a:cs typeface="Arial"/>
              </a:rPr>
              <a:t>fourrure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3F5FEE-41D6-0BC0-DB04-9DB854399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011" y="1181766"/>
            <a:ext cx="3441266" cy="516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839968" y="788047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Arial"/>
              </a:rPr>
              <a:t>le </a:t>
            </a:r>
            <a:r>
              <a:rPr lang="en-US" dirty="0" err="1">
                <a:latin typeface="Arial"/>
                <a:cs typeface="Arial"/>
              </a:rPr>
              <a:t>cuir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7F63FD-C288-7985-9FB5-504B54719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53" t="10198" r="12418" b="4531"/>
          <a:stretch/>
        </p:blipFill>
        <p:spPr>
          <a:xfrm>
            <a:off x="871870" y="1477248"/>
            <a:ext cx="5899626" cy="462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60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837770" y="1042694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Arial"/>
              </a:rPr>
              <a:t>le faux </a:t>
            </a:r>
            <a:r>
              <a:rPr lang="en-US" dirty="0" err="1">
                <a:latin typeface="Arial"/>
                <a:cs typeface="Arial"/>
              </a:rPr>
              <a:t>cuir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AECF7-E3F0-5CE6-6187-815545ED1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13" y="1841924"/>
            <a:ext cx="6104667" cy="406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1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839968" y="925736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Arial"/>
              </a:rPr>
              <a:t>le </a:t>
            </a:r>
            <a:r>
              <a:rPr lang="en-US" dirty="0" err="1">
                <a:latin typeface="Arial"/>
                <a:cs typeface="Arial"/>
              </a:rPr>
              <a:t>tissu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834181-020A-6144-ED3F-D7A460D88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38" y="1728026"/>
            <a:ext cx="6339586" cy="39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D95DC4BA-65B5-D244-9F15-175787C3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12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4BF675-B70B-21AB-7A2B-DEE444AC66F0}"/>
              </a:ext>
            </a:extLst>
          </p:cNvPr>
          <p:cNvSpPr/>
          <p:nvPr/>
        </p:nvSpPr>
        <p:spPr>
          <a:xfrm>
            <a:off x="2747676" y="981738"/>
            <a:ext cx="195135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Arial"/>
              </a:rPr>
              <a:t>la </a:t>
            </a:r>
            <a:r>
              <a:rPr lang="en-US" dirty="0" err="1">
                <a:latin typeface="Arial"/>
                <a:cs typeface="Arial"/>
              </a:rPr>
              <a:t>laine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BA05E5-315A-DE2F-0FEB-E379CB60F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84" y="1839432"/>
            <a:ext cx="6113720" cy="407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55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54</Words>
  <Application>Microsoft Macintosh PowerPoint</Application>
  <PresentationFormat>Widescreen</PresentationFormat>
  <Paragraphs>28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Helvetica</vt:lpstr>
      <vt:lpstr>Trebuchet MS</vt:lpstr>
      <vt:lpstr>Office Theme</vt:lpstr>
      <vt:lpstr>Title of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Corker, Abriella D</dc:creator>
  <cp:lastModifiedBy>Microsoft Office User</cp:lastModifiedBy>
  <cp:revision>26</cp:revision>
  <dcterms:created xsi:type="dcterms:W3CDTF">2022-02-24T22:10:20Z</dcterms:created>
  <dcterms:modified xsi:type="dcterms:W3CDTF">2022-11-02T17:38:34Z</dcterms:modified>
</cp:coreProperties>
</file>