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48"/>
  </p:normalViewPr>
  <p:slideViewPr>
    <p:cSldViewPr snapToGrid="0" snapToObjects="1">
      <p:cViewPr varScale="1">
        <p:scale>
          <a:sx n="86" d="100"/>
          <a:sy n="86" d="100"/>
        </p:scale>
        <p:origin x="248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6A4E1-61A5-7B2A-3BAC-10CFEF4FD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1FE3C-1C63-5DBE-01E5-36F84CCE7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19C05-AAF2-BD20-A780-03FDB785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A3A0-ACA9-0949-9618-25FCCA41FC6A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66EC8-5846-3A02-C53E-05EE8C22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D24AB-D833-F23A-6EAD-A950545A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A92-F8E0-D045-8E1D-47AE038B2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2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B903-7505-29E9-DFFA-6E62A80E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7AFCAE-2BCD-3628-9492-D25DAD0CE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C5B25-F057-4063-3E97-21EA264E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A3A0-ACA9-0949-9618-25FCCA41FC6A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4FFAE-B1BC-8C3C-C94C-CC4AE207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3258E-EC0A-CCA2-D6EB-7BCF298F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A92-F8E0-D045-8E1D-47AE038B2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2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6769EF-4BD7-3865-3C3E-75F526673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B88FA-BB80-DCC8-60DE-6FC1BD074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2166E-BA72-9EC1-61D9-83BB8CB6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A3A0-ACA9-0949-9618-25FCCA41FC6A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7982B-8E7D-6DB9-1CB7-FC52B239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C1458-3259-D3E0-E109-904004F2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A92-F8E0-D045-8E1D-47AE038B2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7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1A4E7-4179-58F3-66F9-58714521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DFF60-C6F4-886D-66C2-2328A704B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BA5F0-7255-8127-61C4-0D17042C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A3A0-ACA9-0949-9618-25FCCA41FC6A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528F9-17F9-C1FB-1541-4BECB1A8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D4F8B-402B-5FC3-527A-DD0E6E18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A92-F8E0-D045-8E1D-47AE038B2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6EF2-A74A-18A8-1FFD-AA6D483A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0E012-BAE6-0C7F-5DAC-3A327956B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29CF1-4EDE-7804-591B-EA33EC38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A3A0-ACA9-0949-9618-25FCCA41FC6A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3A71D-2288-6452-6215-A30599ABC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B5923-4727-CD69-D0C1-858D05B0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A92-F8E0-D045-8E1D-47AE038B2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0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F2F2-0605-1AD5-351A-5DF3C17F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36AEB-6C43-1E44-7476-1FE89EF24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E3942-8B53-2554-A690-655F6094F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C3491-8D87-CCF1-E566-54DC19E3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A3A0-ACA9-0949-9618-25FCCA41FC6A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3399A-4E2B-0C74-A967-A8C1AD019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B2CBC-CA6D-96DE-BA99-DD8B6C5B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A92-F8E0-D045-8E1D-47AE038B2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7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EAEE-13D0-3DA8-0F47-EEFF5078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E41F8-81DB-4B57-5C9D-1A52461EA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0058C-9CD9-3B4C-B9A1-09FA81DA8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1373E-4007-2722-7BB6-1C392D305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93DD57-8F64-DC48-6417-3AC2FAC7E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3A9A2A-94E2-4946-4C3A-0528282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A3A0-ACA9-0949-9618-25FCCA41FC6A}" type="datetimeFigureOut">
              <a:rPr lang="en-US" smtClean="0"/>
              <a:t>5/20/22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5BD179-9B5A-38BA-21D1-F55473FD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0B114-6326-C0B0-9924-9B9F4C81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A92-F8E0-D045-8E1D-47AE038B2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7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3863-323B-18A9-D3C0-E1AC294D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B5070-D3EE-65A6-34C7-71ED500F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A3A0-ACA9-0949-9618-25FCCA41FC6A}" type="datetimeFigureOut">
              <a:rPr lang="en-US" smtClean="0"/>
              <a:t>5/20/22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0D7AE-3D72-A279-B05F-3272B868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92A11-E9C1-58FF-E3DB-9EA1359B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A92-F8E0-D045-8E1D-47AE038B2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1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2F6A3-9D13-F46E-C01B-727F6857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A3A0-ACA9-0949-9618-25FCCA41FC6A}" type="datetimeFigureOut">
              <a:rPr lang="en-US" smtClean="0"/>
              <a:t>5/20/22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7D599-E4CD-8D1A-20D7-95150DBC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09B3B-4C3D-730D-D52A-9BA9186F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A92-F8E0-D045-8E1D-47AE038B2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4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D4BDE-D322-E3CD-402A-573A888F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E67F1-5EB4-6833-1449-163ED9B36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0C6DD-2274-CB3A-AF57-3D9779833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20767-2114-F0C1-238D-ABA08D54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A3A0-ACA9-0949-9618-25FCCA41FC6A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E99D9-0959-55AF-3E03-8F38D3AF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06F78-66B4-281C-D107-BBEE077C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A92-F8E0-D045-8E1D-47AE038B2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7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EAD1D-2006-5F0B-FC97-D1E2D08D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43815B-0958-74DE-8496-74EAE1A57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126C7-9BD0-ED38-16AC-039FA553C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B57DC-5EF3-5310-78D9-2962192B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A3A0-ACA9-0949-9618-25FCCA41FC6A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34B3D-1460-B822-70E6-D7499F4B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32D97-D8ED-B46C-CD7C-D880DB5D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A92-F8E0-D045-8E1D-47AE038B2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C3EE6-A0CF-00F7-F4BC-206A2F92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ED375-DD83-0195-A583-78B446DCE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B33F1-6DFC-3B1F-1B9A-FF756078F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EA3A0-ACA9-0949-9618-25FCCA41FC6A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4C3DF-03FE-E855-7A89-B1E26C7FD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C90DC-4AB8-D0A9-701D-9F4844BEB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54A92-F8E0-D045-8E1D-47AE038B2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8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city, old&#10;&#10;Description automatically generated">
            <a:extLst>
              <a:ext uri="{FF2B5EF4-FFF2-40B4-BE49-F238E27FC236}">
                <a16:creationId xmlns:a16="http://schemas.microsoft.com/office/drawing/2014/main" id="{1921D1A2-8C39-0896-D158-CF737276C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8E1BAF-0FB2-3530-519A-F12F6A25A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3A1D70-BFAC-2628-91EC-5840C789B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687" y="1122362"/>
            <a:ext cx="9144000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E6AC7CE-A695-A12E-EBE1-0F87C14CE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687" y="360203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Subtitle</a:t>
            </a:r>
            <a:endParaRPr lang="en-US" dirty="0">
              <a:solidFill>
                <a:schemeClr val="bg1"/>
              </a:solidFill>
              <a:latin typeface="Helvetica" pitchFamily="2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85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building, old&#10;&#10;Description automatically generated">
            <a:extLst>
              <a:ext uri="{FF2B5EF4-FFF2-40B4-BE49-F238E27FC236}">
                <a16:creationId xmlns:a16="http://schemas.microsoft.com/office/drawing/2014/main" id="{5CC74983-D061-48DE-164A-3B38CD7A3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D5B3D0-7664-8836-DB4D-ED0E81E32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EA7C895-6C4E-8DDD-23F4-60B3653A9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687" y="1122362"/>
            <a:ext cx="9144000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BF2CA67-0AF7-96AD-38F5-C2A414815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687" y="360203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Subtitle</a:t>
            </a:r>
            <a:endParaRPr lang="en-US" dirty="0">
              <a:solidFill>
                <a:schemeClr val="bg1"/>
              </a:solidFill>
              <a:latin typeface="Helvetica" pitchFamily="2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944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7193D5-5FEE-14B9-A9CC-C17F6212EB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DE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1A1D49-4F49-ECDF-1059-B1656D008E51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rebuchet MS" panose="020B070302020209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57059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7193D5-5FEE-14B9-A9CC-C17F6212EB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DE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1A1D49-4F49-ECDF-1059-B1656D008E51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rebuchet MS" panose="020B070302020209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86854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7193D5-5FEE-14B9-A9CC-C17F6212EB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DE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1A1D49-4F49-ECDF-1059-B1656D008E51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rebuchet MS" panose="020B070302020209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07209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7193D5-5FEE-14B9-A9CC-C17F6212EB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DE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1A1D49-4F49-ECDF-1059-B1656D008E51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rebuchet MS" panose="020B070302020209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080376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</Words>
  <Application>Microsoft Macintosh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Trebuchet MS</vt:lpstr>
      <vt:lpstr>Office Theme</vt:lpstr>
      <vt:lpstr>Title</vt:lpstr>
      <vt:lpstr>Title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2022-05-20T18:08:17Z</dcterms:created>
  <dcterms:modified xsi:type="dcterms:W3CDTF">2022-05-20T18:49:55Z</dcterms:modified>
</cp:coreProperties>
</file>