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7"/>
    <p:restoredTop sz="94648"/>
  </p:normalViewPr>
  <p:slideViewPr>
    <p:cSldViewPr snapToGrid="0" snapToObjects="1">
      <p:cViewPr varScale="1">
        <p:scale>
          <a:sx n="93" d="100"/>
          <a:sy n="93" d="100"/>
        </p:scale>
        <p:origin x="22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8F1DA-A12D-A946-157C-C9FFCF20A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A3534-1D7E-4E2B-8288-EB6739F78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6C23A-A0CB-B149-3D29-06DDE72C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CBF44-458D-DF6D-AD51-7E355AD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FCE6F-095D-88A6-5DA0-537ABB60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320C-A18A-57FC-747C-D7B9AAFB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93BD0-C55C-A437-A786-A62843A12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0390-9B0C-6102-F6D6-1EDBC097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2647C-01A9-BDEE-40EA-1546A093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2C701-6C6B-36EF-610B-8B041631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1498F3-8212-01F0-C75D-8D7CC69DF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EC26-3D52-BBDE-DDEF-8488CA4C8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BCB7B-9014-BB49-48BA-821CB363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AC14F-472E-7E76-DCA2-9B191601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F012A-8035-5405-8A1E-29F38D30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5610-F587-B923-A93F-428B2BF63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6CFA0-AF63-7FF4-2221-89E936C17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8F88D-DF60-D718-A3AF-7FCB31FD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D9CCC-98E8-F974-F58A-C7F535E2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F4520-1E33-518D-5A3C-3030F9EB0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63FB-160E-FF07-DB79-3A154E61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56806-0221-64AD-4FEF-E9F4CF74B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74C33-B988-B55B-E564-F5287899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4A6C2-2544-12A9-3757-B8710040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C9E0E-0A27-2757-95F1-0472D26C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1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721F-E5DE-FF4C-C8E1-13E85EAD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F4DD9-D74F-6F14-AA10-3518F16D2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C35E5-DD90-AE51-84C8-A244D340A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AB0A7-55EF-12E1-AE6C-80813905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55444-2D76-7F85-DCDE-94228183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29973-7551-42DF-C3C5-D80BD56E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F87B-24BF-7400-A33E-2A784F80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F2B82-EBBE-A004-548A-5176B544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41FEC-5D11-023D-312F-97644058D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A1054-0E86-30AF-2836-F2D4DF885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2B399-7C40-FB9E-7A2F-C403A30B2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0C3C06-C13F-4694-22B9-2C737259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0B7E6-6BCB-4DB8-9BED-2310A20B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BE615-D34E-38AE-0DC1-5AC5E906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2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C0F4-635E-2799-74AD-D5040641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2955B-9FCA-9984-100D-C2C86639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74542-004B-3D6E-B416-DC5FE341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637EF-2722-3952-3A0A-29A06D4F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5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25647-C2A0-1689-9B77-0AB7EDA5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A3760-B2E0-7E8A-A708-4AD28F38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E48C5-7557-5BC9-5560-EBDF5770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2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9C5A-218D-5BAC-55ED-2BB00408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028FB-F63B-F397-3967-D2E228FF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4F1D6-1824-DB7D-CB97-698A2614E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40D28-BD4B-9CB2-1FD3-D0019BDE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F0A86-290C-A02B-77C6-2A813A06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2D30C-6B21-A834-650B-2C444158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2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4578-8817-629E-7C13-57936983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103E6-3536-934B-DC3A-AAD06D47C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C2A96-6F44-84C0-606C-5AE2F3243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1757A-B5D6-8C6D-3F68-282ED39A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50F48-A18B-3B50-910B-3E7A25D9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7033F-EE33-7B3F-B997-7BFDC4D6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8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1D041C-B621-0412-7A00-98AD89C0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BBB95-9C08-10B9-90E9-BD9E7B56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7638B-55D6-681F-5DAD-2DC5DCC9B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1484-A9E7-6C49-AAAF-2C4CFA3C7C50}" type="datetimeFigureOut">
              <a:rPr lang="en-US" smtClean="0"/>
              <a:t>5/20/22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49C93-7D20-9F1E-D1E4-AD022F972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6F45A-9FEA-52BF-795A-BDB79B6C8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6C3E-AC4D-884F-ADC3-7DA0CF064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on fire&#10;&#10;Description automatically generated with low confidence">
            <a:extLst>
              <a:ext uri="{FF2B5EF4-FFF2-40B4-BE49-F238E27FC236}">
                <a16:creationId xmlns:a16="http://schemas.microsoft.com/office/drawing/2014/main" id="{D2D8AEF2-44FA-4091-FDEB-B182ABCB0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FE4D3-4B31-1A2A-AE65-CC197721C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2C7CD5-C216-E01B-F86A-5437965B5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87" y="1122362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D807E1-E775-B8CA-BDEB-809C73BD3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87" y="360203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Subtitle</a:t>
            </a:r>
            <a:endParaRPr lang="en-US" dirty="0">
              <a:solidFill>
                <a:schemeClr val="bg1"/>
              </a:solidFill>
              <a:latin typeface="Helvetica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0414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person riding a horse&#10;&#10;Description automatically generated with medium confidence">
            <a:extLst>
              <a:ext uri="{FF2B5EF4-FFF2-40B4-BE49-F238E27FC236}">
                <a16:creationId xmlns:a16="http://schemas.microsoft.com/office/drawing/2014/main" id="{096C9432-5B82-4C48-6ABC-24F008B58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2FD0E0-2EF5-AFE7-75DA-F147AC5F9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01C0EEB-44E7-90B7-F842-E1C04D6CC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687" y="1122362"/>
            <a:ext cx="914400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715C94B-0840-4ACE-0311-A130EA730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687" y="360203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Subtitle</a:t>
            </a:r>
            <a:endParaRPr lang="en-US" dirty="0">
              <a:solidFill>
                <a:schemeClr val="bg1"/>
              </a:solidFill>
              <a:latin typeface="Helvetica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5293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38F240-F117-3A05-591D-DAD38EB97A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DE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1B53D7-0FBA-85F1-7ADD-80E16DA2C3AF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rebuchet MS" panose="020B070302020209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27580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38F240-F117-3A05-591D-DAD38EB97A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DE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1B53D7-0FBA-85F1-7ADD-80E16DA2C3AF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rebuchet MS" panose="020B070302020209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10537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38F240-F117-3A05-591D-DAD38EB97A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DE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1B53D7-0FBA-85F1-7ADD-80E16DA2C3AF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rebuchet MS" panose="020B070302020209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25357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38F240-F117-3A05-591D-DAD38EB97A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DE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1B53D7-0FBA-85F1-7ADD-80E16DA2C3AF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Trebuchet MS" panose="020B0703020202090204" pitchFamily="34" charset="0"/>
                <a:cs typeface="Arial" panose="020B0604020202020204" pitchFamily="34" charset="0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094641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Trebuchet MS</vt:lpstr>
      <vt:lpstr>Office Theme</vt:lpstr>
      <vt:lpstr>Title</vt:lpstr>
      <vt:lpstr>Title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2022-05-20T17:11:05Z</dcterms:created>
  <dcterms:modified xsi:type="dcterms:W3CDTF">2022-05-20T18:49:50Z</dcterms:modified>
</cp:coreProperties>
</file>