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12"/>
    <p:restoredTop sz="94648"/>
  </p:normalViewPr>
  <p:slideViewPr>
    <p:cSldViewPr snapToGrid="0" snapToObjects="1">
      <p:cViewPr varScale="1">
        <p:scale>
          <a:sx n="80" d="100"/>
          <a:sy n="80" d="100"/>
        </p:scale>
        <p:origin x="208" y="9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3544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424034-046A-C24B-BC9B-2D48AF63F9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E94DEB-B3B9-1947-9C50-5B6D2AC0D6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71F69-A525-074A-8F87-228240656CE2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5D14C-F45D-424B-A8A5-C7CF3281C0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40969C-5065-8145-B095-DEA9F57DF3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3045C-BBBF-4C4A-BC5D-77D3F283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81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78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F8AF9-E0FF-8E46-A65B-A28BDBFAD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8D04-E7C5-514B-849A-ADA78DD9A5F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03C96-C77E-3546-9594-E5176C2D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B442C-E361-AD42-9B58-E78696AB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71EE-7018-7842-97E0-90459E642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9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22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i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450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rve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48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349064-630C-8441-BF86-22F87743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8D04-E7C5-514B-849A-ADA78DD9A5F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ACC260-7918-894B-9706-82D68650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28E2E-50E5-304C-84AE-B2F9473B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71EE-7018-7842-97E0-90459E642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6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stapol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768F6F-1818-6340-A082-AA871BC33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8D04-E7C5-514B-849A-ADA78DD9A5F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E540EA-F7CF-D24E-925E-2B19A40DF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A0342-3EED-7A48-9CCC-DC0F3DAB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71EE-7018-7842-97E0-90459E642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2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 Overla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608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EED01E-C518-E84C-894E-BA5F12A07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E21BB-1B4B-FF4D-810E-AF3904AFD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DB068-F495-514A-BEC6-82F2B7A8D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D8D04-E7C5-514B-849A-ADA78DD9A5F1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29264-9F9D-9D43-90B8-196128ECB1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37890-F1C6-764A-A330-1C313B4F8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D71EE-7018-7842-97E0-90459E642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5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5A96910-931D-AC40-938B-360157DE467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sz="4000" b="1" dirty="0">
                <a:latin typeface="Helvetica"/>
                <a:cs typeface="Helvetica"/>
              </a:rPr>
              <a:t>Introduction to Macroeconomics</a:t>
            </a:r>
            <a:endParaRPr lang="en-US" b="1" dirty="0">
              <a:cs typeface="Calibri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6F2AE0-E1A8-B142-ACD4-26192E12AB9C}"/>
              </a:ext>
            </a:extLst>
          </p:cNvPr>
          <p:cNvSpPr txBox="1"/>
          <p:nvPr/>
        </p:nvSpPr>
        <p:spPr>
          <a:xfrm>
            <a:off x="5795059" y="5341715"/>
            <a:ext cx="10826186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000" i="1" dirty="0">
                <a:latin typeface="Helvetica"/>
                <a:ea typeface="+mn-lt"/>
                <a:cs typeface="+mn-lt"/>
              </a:rPr>
              <a:t>Class will begin soon • Clas will begin soon</a:t>
            </a:r>
            <a:endParaRPr lang="en-US" sz="3000" dirty="0">
              <a:latin typeface="Helvetica"/>
              <a:cs typeface="Calibri"/>
            </a:endParaRPr>
          </a:p>
          <a:p>
            <a:pPr algn="l"/>
            <a:endParaRPr lang="en-US" sz="4000" dirty="0">
              <a:solidFill>
                <a:schemeClr val="bg1"/>
              </a:solidFill>
              <a:latin typeface="Helvetica"/>
              <a:cs typeface="Calibri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81A8FD5-03B5-7B48-B112-AE33F2B431A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1695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000" b="1" dirty="0">
                <a:latin typeface="Helvetica"/>
                <a:ea typeface="+mn-lt"/>
                <a:cs typeface="+mn-lt"/>
              </a:rPr>
              <a:t>ECO304L</a:t>
            </a:r>
          </a:p>
          <a:p>
            <a:r>
              <a:rPr lang="en-US" sz="3000" b="1" dirty="0">
                <a:latin typeface="Helvetica"/>
                <a:cs typeface="Helvetica"/>
              </a:rPr>
              <a:t>Professor Charity-Joy </a:t>
            </a:r>
            <a:r>
              <a:rPr lang="en-US" sz="3000" b="1" dirty="0" err="1">
                <a:latin typeface="Helvetica"/>
                <a:cs typeface="Helvetica"/>
              </a:rPr>
              <a:t>Acchiardo</a:t>
            </a:r>
            <a:endParaRPr lang="en-US" sz="3000" dirty="0">
              <a:ea typeface="+mn-lt"/>
              <a:cs typeface="+mn-lt"/>
            </a:endParaRPr>
          </a:p>
          <a:p>
            <a:endParaRPr lang="en-US" sz="30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768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5A96910-931D-AC40-938B-360157DE467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sz="4000" b="1" dirty="0">
                <a:latin typeface="Helvetica"/>
                <a:cs typeface="Helvetica"/>
              </a:rPr>
              <a:t>Introduction to Macroeconomics</a:t>
            </a:r>
            <a:endParaRPr lang="en-US" b="1" dirty="0">
              <a:cs typeface="Calibri Ligh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81A8FD5-03B5-7B48-B112-AE33F2B431A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1695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000" b="1" dirty="0">
                <a:latin typeface="Helvetica"/>
                <a:ea typeface="+mn-lt"/>
                <a:cs typeface="+mn-lt"/>
              </a:rPr>
              <a:t>ECO304L</a:t>
            </a:r>
          </a:p>
          <a:p>
            <a:r>
              <a:rPr lang="en-US" sz="3000" b="1" dirty="0">
                <a:latin typeface="Helvetica"/>
                <a:cs typeface="Helvetica"/>
              </a:rPr>
              <a:t>Professor Charity-Joy </a:t>
            </a:r>
            <a:r>
              <a:rPr lang="en-US" sz="3000" b="1" dirty="0" err="1">
                <a:latin typeface="Helvetica"/>
                <a:cs typeface="Helvetica"/>
              </a:rPr>
              <a:t>Acchiardo</a:t>
            </a:r>
            <a:endParaRPr lang="en-US" sz="3000" dirty="0">
              <a:ea typeface="+mn-lt"/>
              <a:cs typeface="+mn-lt"/>
            </a:endParaRPr>
          </a:p>
          <a:p>
            <a:endParaRPr lang="en-US" sz="30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518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9F8A7D7-3DF5-4A44-BB63-898AA1BE7A32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latin typeface="Helvetica"/>
                <a:ea typeface="+mj-lt"/>
                <a:cs typeface="Helvetica"/>
              </a:rPr>
              <a:t>Insert Topic Here:</a:t>
            </a:r>
            <a:endParaRPr lang="en-US" b="1" dirty="0">
              <a:cs typeface="Calibri Light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72263B3-7FA1-E041-BA8D-31EB71AAA34A}"/>
              </a:ext>
            </a:extLst>
          </p:cNvPr>
          <p:cNvSpPr txBox="1">
            <a:spLocks/>
          </p:cNvSpPr>
          <p:nvPr/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000" dirty="0">
                <a:latin typeface="Helvetica"/>
                <a:cs typeface="Helvetica"/>
              </a:rPr>
              <a:t>Introduction to Macroeconomics</a:t>
            </a:r>
          </a:p>
          <a:p>
            <a:pPr algn="l"/>
            <a:r>
              <a:rPr lang="en-US" sz="3000" dirty="0">
                <a:latin typeface="Helvetica"/>
                <a:cs typeface="Helvetica"/>
              </a:rPr>
              <a:t>Professor Charity-Joy </a:t>
            </a:r>
            <a:r>
              <a:rPr lang="en-US" sz="3000" dirty="0" err="1">
                <a:latin typeface="Helvetica"/>
                <a:cs typeface="Helvetica"/>
              </a:rPr>
              <a:t>Acchiardo</a:t>
            </a:r>
            <a:endParaRPr lang="en-US" sz="3000" dirty="0">
              <a:ea typeface="+mn-lt"/>
              <a:cs typeface="+mn-lt"/>
            </a:endParaRPr>
          </a:p>
          <a:p>
            <a:pPr algn="l"/>
            <a:endParaRPr lang="en-US" sz="3000" dirty="0">
              <a:latin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4126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92665-92F2-3249-94C7-CB4E0C5B1C5E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Helvetica"/>
                <a:ea typeface="+mj-lt"/>
                <a:cs typeface="Helvetica"/>
              </a:rPr>
              <a:t>QUIZ TIME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1371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7F21F-C74D-1B43-9FA1-DB4A2D70DB03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Helvetica"/>
                <a:ea typeface="+mj-lt"/>
                <a:cs typeface="Helvetica"/>
              </a:rPr>
              <a:t>TA DISCUSSION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8289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CCF99-0665-FA46-9EB0-9F6B6DF1384F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Helvetica"/>
                <a:ea typeface="+mj-lt"/>
                <a:cs typeface="Helvetica"/>
              </a:rPr>
              <a:t>CHAT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904D3-27AE-5742-B9FE-A23AB5FE44AD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Helvetica"/>
                <a:ea typeface="+mj-lt"/>
                <a:cs typeface="Helvetica"/>
              </a:rPr>
              <a:t>INSTAPOLL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5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13A67-D01E-6E4D-B304-A6177A91E638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Helvetica"/>
                <a:ea typeface="+mj-lt"/>
                <a:cs typeface="Helvetica"/>
              </a:rPr>
              <a:t>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408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976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41</Words>
  <Application>Microsoft Macintosh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Office Theme</vt:lpstr>
      <vt:lpstr>Introduction to Macroeconomics</vt:lpstr>
      <vt:lpstr>Introduction to Macroeconomics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Macroeconomics</dc:title>
  <dc:creator>Microsoft Office User</dc:creator>
  <cp:lastModifiedBy>Microsoft Office User</cp:lastModifiedBy>
  <cp:revision>3</cp:revision>
  <dcterms:created xsi:type="dcterms:W3CDTF">2021-04-28T15:23:21Z</dcterms:created>
  <dcterms:modified xsi:type="dcterms:W3CDTF">2021-04-28T15:54:51Z</dcterms:modified>
</cp:coreProperties>
</file>