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58" r:id="rId5"/>
    <p:sldId id="265" r:id="rId6"/>
    <p:sldId id="264" r:id="rId7"/>
    <p:sldId id="263" r:id="rId8"/>
    <p:sldId id="261" r:id="rId9"/>
    <p:sldId id="260" r:id="rId10"/>
    <p:sldId id="259" r:id="rId11"/>
    <p:sldId id="257" r:id="rId12"/>
    <p:sldId id="269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1A"/>
    <a:srgbClr val="ECE70B"/>
    <a:srgbClr val="071B6F"/>
    <a:srgbClr val="0A28A6"/>
    <a:srgbClr val="2B8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015" y="3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9D6C-309F-4676-8C7D-590398556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C2FE5-125D-4754-8719-4AF9B403C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0D109-88DA-4387-9194-AB3D154C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A24D-D98D-405C-90F5-1489F4CC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75460-BC1C-4011-A150-1760E644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3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A349C-7590-4E29-B144-75A1F229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6BF41-7F96-463E-A1C0-DDDD80B05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B80AB-4824-4A15-89E4-85D4FFBC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9632-E742-4C9F-9B89-0D6B23DE8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FBA23-45AB-4C42-A924-9B7224E92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9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2CCF2-F06A-4213-BC30-740889A1D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A0229-9897-4361-A132-1C859F456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4C377-34B9-46DC-8534-DFB8B715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FE4EE-4B69-41A4-B986-8E06AAB60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7E46D-0CD2-4CCA-B6D0-5C1BA9C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7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CDE2-D853-47E8-BA8E-70E5CD04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4926-62D8-4C7A-8FE8-32419FEF7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64BB2-1BC7-40B5-AF85-E1FE59B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3D5DB-42CD-4A54-A0D6-C194DE10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7A768-1D9B-4CF2-842F-C8DF09A8F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4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36DB-7A7B-4933-A797-5D0159F3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510FE-24C8-4C87-80E2-BD9E3506D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7D9F-B3BA-44F2-8996-2D24AC7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CC1A1-B29B-4270-BDF1-1C52A78E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7DE38-45DF-4511-B1DC-07B808DB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9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E7EC-D711-433B-B7C0-BD0B0660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FD9-6C87-42A0-AE2F-F3E3619AC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BAA7F-6DD6-4CBC-930B-182A4544F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03F9A-43CD-4712-AE0F-1CDABE9A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C66F1-A55D-44FB-9336-E66F239C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40D95-5804-4241-BD2D-2C0DFB31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C6F7-AE43-4955-84AC-1496B19B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B9F1B-8A57-43A2-AE07-69D934702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018CA-EC3E-4BA1-B2AC-5BC97543B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389A1-300F-45E6-A186-3329E76BB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5DB07-2D7D-43D3-B0FB-32A9B171C5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413F8B-1920-4560-85D4-CE4170AC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783E8-0458-4A40-AE90-6C80A2E9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E8F024-2643-4AD2-93AC-0CABB30B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6FFB-87DD-4CB4-B494-E07E60B0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4E58-DA9A-4720-B187-B83236B0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6290A-F1ED-4F83-9526-11DEEB84C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68190-9A9F-420C-AB92-12DB6FED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5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9A3DD-C9BC-46C4-9C3B-A0D702A5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2637A-8A3A-4B1A-A7ED-FA559C3A5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301F1-F9B0-49AC-BCF3-77000564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F3BA-69CF-48B3-87AA-BADE5FBF5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32B27-3779-48C4-99AE-7EC2C606C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6462B-5831-4327-9E6E-865E3A071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965C2-FE4F-48F8-A847-4C07F9DFD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01C6B-BE97-48C5-9194-F4A36C64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7071F-F668-4921-9755-2153428F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3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F0A38-F024-43F8-91B1-A07FAC49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96E00-D678-450B-BFFB-10CA70CB1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1FB7C-0059-4411-BEEE-F3514ED3D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D134A-4153-4F57-B19A-9AE1C8721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82937-BF9E-4B46-83EB-0906AD4CA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20148-6C12-48B4-88F1-6BAB719E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1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B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45B4D5-8347-4E42-A8E1-3154243D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EE878-5334-487C-978A-2AD411112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9BEBB-28BE-4D76-81C0-AC2CE82EF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A6C42-924F-4E00-9BEC-425B62E66B3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7040F-45AD-4206-9BB0-BD08D5749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9002-5D03-4AA3-BF49-48DFBFC31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AC32D-C6CE-4E02-A7BE-49D830FC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D193F-3DC8-4CA9-83FB-93BDB5582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18" y="1559393"/>
            <a:ext cx="9144000" cy="2387600"/>
          </a:xfrm>
        </p:spPr>
        <p:txBody>
          <a:bodyPr/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Fermenting Rice </a:t>
            </a:r>
            <a:r>
              <a:rPr lang="en-US" dirty="0">
                <a:solidFill>
                  <a:schemeClr val="bg1"/>
                </a:solidFill>
                <a:latin typeface="Neue Haas Grotesk Text Pro" panose="020B0504020202020204" pitchFamily="34" charset="0"/>
              </a:rPr>
              <a:t>and other reflections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ADADE-D1BE-43E5-A375-162265B78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6231" y="3946993"/>
            <a:ext cx="5427587" cy="1655762"/>
          </a:xfrm>
        </p:spPr>
        <p:txBody>
          <a:bodyPr/>
          <a:lstStyle/>
          <a:p>
            <a:pPr algn="r"/>
            <a:r>
              <a:rPr lang="en-US" b="1" dirty="0" err="1">
                <a:solidFill>
                  <a:srgbClr val="F6C21A"/>
                </a:solidFill>
                <a:latin typeface="NeueHaasGroteskText Pro" panose="020B0504020202020204" pitchFamily="34" charset="0"/>
              </a:rPr>
              <a:t>athena</a:t>
            </a:r>
            <a:r>
              <a:rPr lang="en-US" b="1" dirty="0">
                <a:solidFill>
                  <a:srgbClr val="F6C21A"/>
                </a:solidFill>
                <a:latin typeface="NeueHaasGroteskText Pro" panose="020B0504020202020204" pitchFamily="34" charset="0"/>
              </a:rPr>
              <a:t> </a:t>
            </a:r>
            <a:r>
              <a:rPr lang="en-US" b="1" dirty="0" err="1">
                <a:solidFill>
                  <a:srgbClr val="F6C21A"/>
                </a:solidFill>
                <a:latin typeface="NeueHaasGroteskText Pro" panose="020B0504020202020204" pitchFamily="34" charset="0"/>
              </a:rPr>
              <a:t>zeng</a:t>
            </a:r>
            <a:r>
              <a:rPr lang="en-US" b="1" dirty="0">
                <a:solidFill>
                  <a:srgbClr val="F6C21A"/>
                </a:solidFill>
                <a:latin typeface="NeueHaasGroteskText Pro" panose="020B0504020202020204" pitchFamily="34" charset="0"/>
              </a:rPr>
              <a:t> design </a:t>
            </a:r>
            <a:r>
              <a:rPr lang="en-US" b="1" dirty="0" err="1">
                <a:solidFill>
                  <a:srgbClr val="F6C21A"/>
                </a:solidFill>
                <a:latin typeface="NeueHaasGroteskText Pro" panose="020B0504020202020204" pitchFamily="34" charset="0"/>
              </a:rPr>
              <a:t>sta</a:t>
            </a:r>
            <a:endParaRPr lang="en-US" b="1" dirty="0">
              <a:solidFill>
                <a:srgbClr val="F6C21A"/>
              </a:solidFill>
              <a:latin typeface="NeueHaasGrotesk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3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7A98-C31E-4CCA-A752-A304267F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B04CF-EC1D-4E7E-B999-E77AD1126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sitting, filled, open&#10;&#10;Description automatically generated">
            <a:extLst>
              <a:ext uri="{FF2B5EF4-FFF2-40B4-BE49-F238E27FC236}">
                <a16:creationId xmlns:a16="http://schemas.microsoft.com/office/drawing/2014/main" id="{C5209CC6-7B0F-4D98-B39C-567B08D46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A8938F-864B-46EB-A3B1-8674550412CF}"/>
              </a:ext>
            </a:extLst>
          </p:cNvPr>
          <p:cNvSpPr txBox="1"/>
          <p:nvPr/>
        </p:nvSpPr>
        <p:spPr>
          <a:xfrm>
            <a:off x="363625" y="342899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04452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AE6C-EBE1-4330-AB5E-C2D0E0D7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3248-2788-45D2-A5EB-1B0630E34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laying, person, shoes&#10;&#10;Description automatically generated">
            <a:extLst>
              <a:ext uri="{FF2B5EF4-FFF2-40B4-BE49-F238E27FC236}">
                <a16:creationId xmlns:a16="http://schemas.microsoft.com/office/drawing/2014/main" id="{5B40A9ED-63D6-420D-AFC9-FF83AA9F1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8426" r="12970" b="13024"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E356CF-E872-4F76-8A9B-FCF304519EEF}"/>
              </a:ext>
            </a:extLst>
          </p:cNvPr>
          <p:cNvSpPr txBox="1"/>
          <p:nvPr/>
        </p:nvSpPr>
        <p:spPr>
          <a:xfrm>
            <a:off x="363625" y="342899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9212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lass bowl on a table&#10;&#10;Description automatically generated">
            <a:extLst>
              <a:ext uri="{FF2B5EF4-FFF2-40B4-BE49-F238E27FC236}">
                <a16:creationId xmlns:a16="http://schemas.microsoft.com/office/drawing/2014/main" id="{780535D7-19D6-4238-BEA1-2DB706A0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61" y="907445"/>
            <a:ext cx="6591953" cy="44160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A1A67A-FAA8-4250-A4BB-8B862F6E8A68}"/>
              </a:ext>
            </a:extLst>
          </p:cNvPr>
          <p:cNvSpPr txBox="1"/>
          <p:nvPr/>
        </p:nvSpPr>
        <p:spPr>
          <a:xfrm>
            <a:off x="8117737" y="277422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23900" dirty="0">
              <a:solidFill>
                <a:schemeClr val="bg1"/>
              </a:solidFill>
              <a:latin typeface="NeueHaasGroteskText Pro M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6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8C671-A291-402B-AE55-8A2D0E5E7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9" b="98217" l="1596" r="98511">
                        <a14:foregroundMark x1="27200" y1="42117" x2="6064" y2="29498"/>
                        <a14:foregroundMark x1="6064" y1="29498" x2="6702" y2="13614"/>
                        <a14:foregroundMark x1="6702" y1="13614" x2="15532" y2="2431"/>
                        <a14:foregroundMark x1="15532" y1="2431" x2="25745" y2="16532"/>
                        <a14:foregroundMark x1="25745" y1="16532" x2="17234" y2="35494"/>
                        <a14:foregroundMark x1="22447" y1="40032" x2="11615" y2="44316"/>
                        <a14:foregroundMark x1="11365" y1="44308" x2="6596" y2="17504"/>
                        <a14:foregroundMark x1="6596" y1="17504" x2="12872" y2="1297"/>
                        <a14:foregroundMark x1="12872" y1="1297" x2="28617" y2="2593"/>
                        <a14:foregroundMark x1="72977" y1="34161" x2="84718" y2="42516"/>
                        <a14:foregroundMark x1="70780" y1="32598" x2="72863" y2="34080"/>
                        <a14:foregroundMark x1="38057" y1="9311" x2="63441" y2="27374"/>
                        <a14:foregroundMark x1="28617" y1="2593" x2="31322" y2="4518"/>
                        <a14:foregroundMark x1="92747" y1="57790" x2="88830" y2="72447"/>
                        <a14:foregroundMark x1="93892" y1="53507" x2="92771" y2="57700"/>
                        <a14:foregroundMark x1="63164" y1="70869" x2="37117" y2="69267"/>
                        <a14:foregroundMark x1="88830" y1="72447" x2="72225" y2="71426"/>
                        <a14:foregroundMark x1="37055" y1="66983" x2="53085" y2="62075"/>
                        <a14:foregroundMark x1="72182" y1="69188" x2="91809" y2="76499"/>
                        <a14:foregroundMark x1="53085" y1="62075" x2="63068" y2="65793"/>
                        <a14:foregroundMark x1="91809" y1="76499" x2="75106" y2="82010"/>
                        <a14:foregroundMark x1="63247" y1="75282" x2="49681" y2="67585"/>
                        <a14:foregroundMark x1="75106" y1="82010" x2="72395" y2="80472"/>
                        <a14:foregroundMark x1="49681" y1="67585" x2="40000" y2="57050"/>
                        <a14:foregroundMark x1="40125" y1="45739" x2="40213" y2="37763"/>
                        <a14:foregroundMark x1="40000" y1="57050" x2="40005" y2="56609"/>
                        <a14:foregroundMark x1="40213" y1="37763" x2="47021" y2="25932"/>
                        <a14:foregroundMark x1="47021" y1="25932" x2="56489" y2="17180"/>
                        <a14:foregroundMark x1="71828" y1="19028" x2="75319" y2="19449"/>
                        <a14:foregroundMark x1="56489" y1="17180" x2="64184" y2="18107"/>
                        <a14:foregroundMark x1="75319" y1="19449" x2="94681" y2="40681"/>
                        <a14:foregroundMark x1="94681" y1="40681" x2="94869" y2="42004"/>
                        <a14:foregroundMark x1="95794" y1="58001" x2="78511" y2="82658"/>
                        <a14:foregroundMark x1="63516" y1="89544" x2="48511" y2="96434"/>
                        <a14:foregroundMark x1="78511" y1="82658" x2="72489" y2="85423"/>
                        <a14:foregroundMark x1="28530" y1="96891" x2="20106" y2="97083"/>
                        <a14:foregroundMark x1="48511" y1="96434" x2="37576" y2="96684"/>
                        <a14:foregroundMark x1="20106" y1="97083" x2="6809" y2="91896"/>
                        <a14:foregroundMark x1="6809" y1="91896" x2="14761" y2="56472"/>
                        <a14:foregroundMark x1="20310" y1="44542" x2="27817" y2="29939"/>
                        <a14:foregroundMark x1="38323" y1="19751" x2="57128" y2="28201"/>
                        <a14:foregroundMark x1="71998" y1="54611" x2="78298" y2="65802"/>
                        <a14:foregroundMark x1="57128" y1="28201" x2="63312" y2="39185"/>
                        <a14:foregroundMark x1="78298" y1="65802" x2="75532" y2="91572"/>
                        <a14:foregroundMark x1="62743" y1="98384" x2="62447" y2="98541"/>
                        <a14:foregroundMark x1="75532" y1="91572" x2="71911" y2="93500"/>
                        <a14:foregroundMark x1="28336" y1="92397" x2="9362" y2="88979"/>
                        <a14:foregroundMark x1="62447" y1="98541" x2="37545" y2="94055"/>
                        <a14:foregroundMark x1="9362" y1="88979" x2="319" y2="74878"/>
                        <a14:foregroundMark x1="319" y1="74878" x2="1990" y2="52737"/>
                        <a14:foregroundMark x1="3475" y1="44058" x2="20000" y2="1945"/>
                        <a14:foregroundMark x1="72355" y1="24950" x2="76064" y2="26580"/>
                        <a14:foregroundMark x1="38071" y1="9886" x2="62854" y2="20775"/>
                        <a14:foregroundMark x1="20000" y1="1945" x2="28915" y2="5863"/>
                        <a14:foregroundMark x1="76064" y1="26580" x2="88174" y2="42341"/>
                        <a14:foregroundMark x1="91456" y1="53630" x2="87447" y2="90276"/>
                        <a14:foregroundMark x1="87447" y1="90276" x2="74468" y2="99028"/>
                        <a14:foregroundMark x1="62784" y1="96648" x2="38081" y2="91618"/>
                        <a14:foregroundMark x1="74468" y1="99028" x2="71792" y2="98483"/>
                        <a14:foregroundMark x1="28114" y1="71193" x2="27447" y2="67423"/>
                        <a14:foregroundMark x1="27447" y1="67423" x2="27942" y2="64803"/>
                        <a14:foregroundMark x1="36452" y1="34212" x2="48617" y2="10535"/>
                        <a14:foregroundMark x1="48617" y1="10535" x2="63871" y2="32212"/>
                        <a14:foregroundMark x1="73326" y1="54544" x2="72189" y2="69527"/>
                        <a14:foregroundMark x1="62912" y1="91278" x2="56489" y2="92382"/>
                        <a14:foregroundMark x1="56489" y1="92382" x2="47128" y2="81848"/>
                        <a14:foregroundMark x1="47128" y1="81848" x2="48085" y2="65154"/>
                        <a14:foregroundMark x1="56684" y1="44072" x2="57340" y2="42464"/>
                        <a14:foregroundMark x1="48085" y1="65154" x2="51903" y2="55793"/>
                        <a14:foregroundMark x1="57340" y1="42464" x2="63622" y2="36132"/>
                        <a14:foregroundMark x1="72645" y1="28219" x2="86809" y2="25284"/>
                        <a14:foregroundMark x1="86809" y1="25284" x2="83617" y2="10373"/>
                        <a14:foregroundMark x1="83617" y1="10373" x2="94574" y2="12480"/>
                        <a14:foregroundMark x1="94574" y1="12480" x2="95008" y2="41996"/>
                        <a14:foregroundMark x1="63010" y1="62730" x2="57128" y2="65316"/>
                        <a14:foregroundMark x1="82710" y1="54071" x2="71986" y2="58785"/>
                        <a14:foregroundMark x1="27908" y1="63548" x2="8936" y2="62399"/>
                        <a14:foregroundMark x1="57128" y1="65316" x2="38107" y2="64165"/>
                        <a14:foregroundMark x1="8936" y1="62399" x2="6647" y2="56745"/>
                        <a14:foregroundMark x1="4278" y1="44083" x2="12872" y2="26580"/>
                        <a14:foregroundMark x1="12872" y1="26580" x2="28382" y2="26273"/>
                        <a14:foregroundMark x1="27697" y1="56344" x2="25957" y2="89951"/>
                        <a14:foregroundMark x1="28749" y1="36028" x2="28678" y2="37397"/>
                        <a14:foregroundMark x1="25957" y1="89951" x2="13191" y2="71637"/>
                        <a14:foregroundMark x1="79149" y1="19611" x2="69681" y2="5186"/>
                        <a14:foregroundMark x1="69681" y1="5186" x2="99043" y2="1135"/>
                        <a14:foregroundMark x1="99043" y1="1135" x2="78191" y2="10697"/>
                        <a14:foregroundMark x1="78191" y1="10697" x2="90426" y2="1783"/>
                        <a14:foregroundMark x1="90426" y1="1783" x2="99043" y2="16207"/>
                        <a14:foregroundMark x1="98049" y1="56638" x2="97979" y2="59481"/>
                        <a14:foregroundMark x1="99043" y1="16207" x2="98413" y2="41825"/>
                        <a14:foregroundMark x1="96163" y1="41938" x2="94255" y2="23501"/>
                        <a14:foregroundMark x1="97979" y1="59481" x2="97755" y2="57320"/>
                        <a14:foregroundMark x1="94255" y1="23501" x2="95014" y2="41996"/>
                        <a14:foregroundMark x1="95451" y1="57977" x2="87340" y2="91086"/>
                        <a14:foregroundMark x1="87340" y1="91086" x2="92447" y2="74230"/>
                        <a14:foregroundMark x1="92447" y1="74230" x2="89255" y2="90762"/>
                        <a14:foregroundMark x1="89255" y1="90762" x2="99149" y2="94003"/>
                        <a14:foregroundMark x1="99149" y1="94003" x2="80532" y2="98865"/>
                        <a14:foregroundMark x1="62847" y1="94012" x2="46277" y2="89465"/>
                        <a14:foregroundMark x1="80532" y1="98865" x2="71840" y2="96480"/>
                        <a14:foregroundMark x1="46277" y1="89465" x2="38492" y2="92958"/>
                        <a14:foregroundMark x1="28522" y1="96204" x2="5638" y2="93841"/>
                        <a14:foregroundMark x1="3479" y1="44058" x2="1702" y2="3079"/>
                        <a14:foregroundMark x1="5638" y1="93841" x2="4033" y2="56833"/>
                        <a14:foregroundMark x1="96702" y1="5348" x2="92568" y2="42120"/>
                        <a14:foregroundMark x1="93593" y1="57849" x2="98617" y2="98379"/>
                        <a14:foregroundMark x1="93060" y1="53549" x2="93395" y2="56251"/>
                        <a14:foregroundMark x1="49468" y1="810" x2="39255" y2="810"/>
                        <a14:foregroundMark x1="39255" y1="810" x2="49681" y2="1783"/>
                        <a14:foregroundMark x1="49681" y1="1783" x2="60638" y2="1459"/>
                        <a14:foregroundMark x1="60638" y1="1459" x2="47872" y2="4700"/>
                        <a14:backgroundMark x1="33559" y1="24296" x2="33537" y2="25679"/>
                        <a14:backgroundMark x1="33714" y1="14635" x2="33702" y2="15394"/>
                        <a14:backgroundMark x1="32872" y1="29984" x2="32872" y2="29984"/>
                        <a14:backgroundMark x1="32979" y1="43112" x2="33617" y2="65478"/>
                        <a14:backgroundMark x1="27128" y1="50567" x2="1596" y2="49757"/>
                        <a14:backgroundMark x1="27234" y1="50729" x2="37447" y2="50243"/>
                        <a14:backgroundMark x1="30213" y1="50081" x2="1277" y2="51053"/>
                        <a14:backgroundMark x1="33191" y1="43922" x2="32553" y2="972"/>
                        <a14:backgroundMark x1="33404" y1="4376" x2="33830" y2="21070"/>
                        <a14:backgroundMark x1="33830" y1="21070" x2="31383" y2="36953"/>
                        <a14:backgroundMark x1="31383" y1="36953" x2="32234" y2="48947"/>
                        <a14:backgroundMark x1="40319" y1="50891" x2="63936" y2="49271"/>
                        <a14:backgroundMark x1="63936" y1="49271" x2="67021" y2="49271"/>
                        <a14:backgroundMark x1="41489" y1="48784" x2="36489" y2="49595"/>
                        <a14:backgroundMark x1="32234" y1="56078" x2="33085" y2="87682"/>
                        <a14:backgroundMark x1="33085" y1="87682" x2="32979" y2="67585"/>
                        <a14:backgroundMark x1="32979" y1="90438" x2="33085" y2="99514"/>
                        <a14:backgroundMark x1="32660" y1="89303" x2="32660" y2="89303"/>
                        <a14:backgroundMark x1="32553" y1="90276" x2="32553" y2="90276"/>
                        <a14:backgroundMark x1="32021" y1="90438" x2="31915" y2="89465"/>
                        <a14:backgroundMark x1="32234" y1="88331" x2="31915" y2="87682"/>
                        <a14:backgroundMark x1="67447" y1="58023" x2="68085" y2="91896"/>
                        <a14:backgroundMark x1="68085" y1="91896" x2="66277" y2="56888"/>
                        <a14:backgroundMark x1="67447" y1="90924" x2="67234" y2="99838"/>
                        <a14:backgroundMark x1="66596" y1="50567" x2="66915" y2="162"/>
                        <a14:backgroundMark x1="66915" y1="47650" x2="67447" y2="0"/>
                        <a14:backgroundMark x1="67553" y1="49109" x2="99681" y2="47488"/>
                        <a14:backgroundMark x1="95213" y1="52026" x2="99894" y2="52350"/>
                        <a14:backgroundMark x1="67979" y1="46515" x2="66809" y2="486"/>
                        <a14:backgroundMark x1="67128" y1="17504" x2="68511" y2="33063"/>
                        <a14:backgroundMark x1="68511" y1="33063" x2="66915" y2="48784"/>
                        <a14:backgroundMark x1="66915" y1="48784" x2="68191" y2="49595"/>
                        <a14:backgroundMark x1="32234" y1="90113" x2="31809" y2="88169"/>
                        <a14:backgroundMark x1="31383" y1="86062" x2="34468" y2="96110"/>
                      </a14:backgroundRemoval>
                    </a14:imgEffect>
                  </a14:imgLayer>
                </a14:imgProps>
              </a:ext>
            </a:extLst>
          </a:blip>
          <a:srcRect l="453" t="616" r="637" b="1039"/>
          <a:stretch/>
        </p:blipFill>
        <p:spPr>
          <a:xfrm>
            <a:off x="6275941" y="2752242"/>
            <a:ext cx="4641488" cy="3029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82DB0-8B83-43B5-BBE4-2DB3D13BD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111" y="1102834"/>
            <a:ext cx="5591380" cy="1486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DE344-DE7F-43CB-8AF1-D28B73EDE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82" l="3319" r="97002">
                        <a14:foregroundMark x1="87473" y1="38953" x2="80407" y2="19967"/>
                        <a14:foregroundMark x1="80407" y1="19967" x2="83619" y2="2291"/>
                        <a14:foregroundMark x1="83619" y1="2291" x2="94983" y2="43706"/>
                        <a14:foregroundMark x1="90599" y1="43396" x2="84154" y2="35679"/>
                        <a14:foregroundMark x1="84154" y1="35679" x2="84154" y2="17512"/>
                        <a14:foregroundMark x1="84154" y1="17512" x2="87580" y2="1800"/>
                        <a14:foregroundMark x1="87580" y1="1800" x2="97966" y2="28969"/>
                        <a14:foregroundMark x1="97966" y1="28969" x2="97304" y2="43882"/>
                        <a14:foregroundMark x1="82461" y1="43513" x2="79229" y2="27005"/>
                        <a14:foregroundMark x1="79229" y1="27005" x2="79443" y2="5565"/>
                        <a14:foregroundMark x1="79443" y1="5565" x2="89059" y2="43418"/>
                        <a14:foregroundMark x1="91535" y1="55454" x2="91435" y2="89853"/>
                        <a14:foregroundMark x1="91435" y1="89853" x2="80193" y2="57610"/>
                        <a14:foregroundMark x1="80659" y1="43538" x2="81585" y2="15548"/>
                        <a14:foregroundMark x1="80193" y1="57610" x2="80272" y2="55235"/>
                        <a14:foregroundMark x1="81585" y1="15548" x2="87812" y2="43436"/>
                        <a14:foregroundMark x1="88364" y1="55214" x2="85332" y2="75941"/>
                        <a14:foregroundMark x1="85332" y1="75941" x2="78480" y2="89198"/>
                        <a14:foregroundMark x1="78480" y1="89198" x2="71159" y2="89426"/>
                        <a14:foregroundMark x1="62063" y1="80969" x2="56317" y2="72668"/>
                        <a14:foregroundMark x1="52657" y1="45147" x2="51071" y2="33224"/>
                        <a14:foregroundMark x1="56317" y1="72668" x2="54164" y2="56482"/>
                        <a14:foregroundMark x1="51071" y1="33224" x2="54818" y2="2455"/>
                        <a14:foregroundMark x1="71227" y1="27445" x2="81783" y2="43522"/>
                        <a14:foregroundMark x1="54818" y1="2455" x2="62137" y2="13602"/>
                        <a14:foregroundMark x1="82644" y1="55201" x2="78694" y2="83633"/>
                        <a14:foregroundMark x1="62051" y1="92652" x2="58458" y2="94599"/>
                        <a14:foregroundMark x1="78694" y1="83633" x2="71161" y2="87715"/>
                        <a14:foregroundMark x1="58458" y1="94599" x2="35952" y2="87530"/>
                        <a14:foregroundMark x1="26883" y1="84201" x2="11450" y2="55604"/>
                        <a14:foregroundMark x1="10494" y1="43884" x2="12527" y2="26678"/>
                        <a14:foregroundMark x1="12527" y1="26678" x2="27610" y2="18253"/>
                        <a14:foregroundMark x1="36681" y1="21483" x2="56959" y2="32733"/>
                        <a14:foregroundMark x1="71190" y1="60856" x2="80728" y2="79705"/>
                        <a14:foregroundMark x1="56959" y1="32733" x2="62105" y2="42902"/>
                        <a14:foregroundMark x1="62053" y1="90948" x2="56531" y2="94272"/>
                        <a14:foregroundMark x1="80728" y1="79705" x2="71164" y2="85463"/>
                        <a14:foregroundMark x1="26981" y1="75323" x2="5996" y2="61866"/>
                        <a14:foregroundMark x1="56531" y1="94272" x2="36023" y2="81121"/>
                        <a14:foregroundMark x1="10000" y1="43884" x2="14561" y2="23404"/>
                        <a14:foregroundMark x1="5996" y1="61866" x2="7386" y2="55625"/>
                        <a14:foregroundMark x1="14561" y1="23404" x2="27647" y2="14941"/>
                        <a14:foregroundMark x1="51149" y1="55212" x2="55782" y2="65139"/>
                        <a14:foregroundMark x1="36652" y1="24148" x2="45762" y2="43668"/>
                        <a14:foregroundMark x1="27186" y1="56713" x2="23030" y2="55488"/>
                        <a14:foregroundMark x1="55782" y1="65139" x2="36263" y2="59387"/>
                        <a14:foregroundMark x1="17368" y1="43828" x2="27480" y2="30020"/>
                        <a14:foregroundMark x1="26884" y1="84143" x2="2891" y2="61375"/>
                        <a14:foregroundMark x1="5980" y1="43508" x2="9315" y2="24223"/>
                        <a14:foregroundMark x1="2891" y1="61375" x2="3885" y2="55625"/>
                        <a14:foregroundMark x1="21831" y1="55471" x2="27056" y2="68518"/>
                        <a14:foregroundMark x1="9315" y1="24223" x2="17168" y2="43830"/>
                        <a14:foregroundMark x1="26926" y1="80286" x2="20985" y2="80196"/>
                        <a14:foregroundMark x1="13872" y1="43884" x2="9636" y2="22259"/>
                        <a14:foregroundMark x1="20985" y1="80196" x2="16154" y2="55535"/>
                        <a14:foregroundMark x1="17865" y1="55510" x2="23448" y2="78069"/>
                        <a14:foregroundMark x1="9636" y1="22259" x2="14983" y2="43863"/>
                        <a14:foregroundMark x1="18580" y1="43810" x2="13704" y2="9493"/>
                        <a14:foregroundMark x1="23448" y1="78069" x2="20238" y2="55476"/>
                        <a14:foregroundMark x1="45662" y1="55334" x2="58887" y2="74304"/>
                        <a14:foregroundMark x1="36453" y1="42125" x2="37654" y2="43848"/>
                        <a14:foregroundMark x1="13704" y1="9493" x2="27489" y2="29266"/>
                        <a14:foregroundMark x1="27166" y1="58517" x2="22056" y2="55974"/>
                        <a14:foregroundMark x1="58887" y1="74304" x2="36223" y2="63024"/>
                        <a14:foregroundMark x1="20712" y1="43778" x2="18737" y2="25859"/>
                        <a14:foregroundMark x1="22056" y1="55974" x2="22001" y2="55473"/>
                        <a14:foregroundMark x1="36476" y1="40050" x2="41127" y2="43771"/>
                        <a14:foregroundMark x1="18737" y1="25859" x2="27449" y2="32829"/>
                        <a14:foregroundMark x1="20279" y1="43785" x2="9636" y2="41080"/>
                        <a14:foregroundMark x1="36554" y1="32992" x2="40685" y2="31751"/>
                        <a14:foregroundMark x1="9636" y1="41080" x2="27417" y2="35737"/>
                        <a14:foregroundMark x1="73034" y1="55275" x2="73769" y2="55810"/>
                        <a14:foregroundMark x1="40685" y1="31751" x2="56738" y2="43425"/>
                        <a14:foregroundMark x1="55005" y1="56671" x2="36283" y2="57531"/>
                        <a14:foregroundMark x1="57416" y1="56561" x2="57281" y2="56567"/>
                        <a14:foregroundMark x1="62090" y1="56346" x2="61802" y2="56359"/>
                        <a14:foregroundMark x1="73769" y1="55810" x2="71196" y2="55928"/>
                        <a14:foregroundMark x1="36818" y1="9080" x2="62133" y2="16891"/>
                        <a14:foregroundMark x1="62129" y1="20597" x2="36487" y2="39023"/>
                        <a14:foregroundMark x1="27350" y1="41866" x2="19486" y2="11293"/>
                        <a14:foregroundMark x1="71244" y1="12328" x2="76767" y2="12439"/>
                        <a14:foregroundMark x1="36790" y1="11639" x2="62139" y2="12146"/>
                        <a14:foregroundMark x1="19486" y1="11293" x2="27685" y2="11457"/>
                        <a14:foregroundMark x1="27546" y1="24067" x2="17880" y2="26350"/>
                        <a14:foregroundMark x1="62135" y1="15896" x2="36676" y2="21910"/>
                        <a14:foregroundMark x1="76767" y1="12439" x2="71242" y2="13744"/>
                        <a14:foregroundMark x1="36767" y1="13664" x2="46146" y2="7365"/>
                        <a14:foregroundMark x1="17880" y1="26350" x2="27593" y2="19826"/>
                        <a14:foregroundMark x1="71247" y1="9199" x2="75268" y2="9493"/>
                        <a14:foregroundMark x1="46146" y1="7365" x2="62143" y2="8534"/>
                        <a14:foregroundMark x1="27376" y1="39508" x2="20558" y2="43781"/>
                        <a14:foregroundMark x1="62133" y1="17725" x2="36545" y2="33761"/>
                        <a14:foregroundMark x1="75268" y1="9493" x2="71244" y2="12015"/>
                        <a14:foregroundMark x1="75302" y1="55306" x2="92077" y2="58429"/>
                        <a14:foregroundMark x1="71197" y1="54542" x2="75198" y2="55287"/>
                        <a14:foregroundMark x1="60081" y1="52473" x2="62094" y2="52848"/>
                        <a14:foregroundMark x1="26830" y1="88974" x2="23555" y2="90507"/>
                        <a14:foregroundMark x1="62073" y1="72475" x2="35983" y2="84689"/>
                        <a14:foregroundMark x1="92077" y1="58429" x2="71182" y2="68211"/>
                        <a14:foregroundMark x1="23555" y1="90507" x2="26927" y2="80196"/>
                        <a14:foregroundMark x1="71185" y1="65603" x2="97109" y2="60556"/>
                        <a14:foregroundMark x1="36119" y1="72430" x2="62078" y2="67376"/>
                        <a14:foregroundMark x1="62069" y1="75889" x2="40257" y2="85434"/>
                        <a14:foregroundMark x1="97109" y1="60556" x2="71178" y2="71903"/>
                        <a14:foregroundMark x1="26903" y1="82387" x2="11563" y2="78887"/>
                        <a14:foregroundMark x1="40257" y1="85434" x2="35986" y2="84459"/>
                        <a14:foregroundMark x1="71162" y1="86795" x2="73233" y2="87070"/>
                        <a14:foregroundMark x1="36012" y1="82131" x2="62058" y2="85587"/>
                        <a14:foregroundMark x1="11563" y1="78887" x2="26919" y2="80925"/>
                        <a14:foregroundMark x1="26864" y1="85938" x2="26338" y2="85925"/>
                        <a14:foregroundMark x1="62057" y1="86797" x2="35967" y2="86160"/>
                        <a14:foregroundMark x1="73233" y1="87070" x2="71162" y2="87019"/>
                        <a14:foregroundMark x1="71168" y1="81688" x2="95610" y2="79378"/>
                        <a14:foregroundMark x1="35980" y1="85014" x2="62062" y2="82549"/>
                        <a14:foregroundMark x1="26338" y1="85925" x2="26865" y2="85875"/>
                        <a14:foregroundMark x1="95610" y1="79378" x2="81156" y2="94108"/>
                        <a14:foregroundMark x1="81156" y1="94108" x2="91970" y2="94599"/>
                        <a14:foregroundMark x1="26839" y1="88164" x2="4176" y2="85925"/>
                        <a14:foregroundMark x1="62052" y1="91643" x2="35935" y2="89063"/>
                        <a14:foregroundMark x1="91970" y1="94599" x2="71156" y2="92543"/>
                        <a14:foregroundMark x1="5545" y1="43533" x2="5889" y2="32897"/>
                        <a14:foregroundMark x1="4176" y1="85925" x2="5155" y2="55625"/>
                        <a14:foregroundMark x1="8121" y1="55625" x2="11242" y2="87398"/>
                        <a14:foregroundMark x1="5889" y1="32897" x2="6926" y2="43452"/>
                        <a14:foregroundMark x1="8817" y1="43884" x2="8779" y2="43208"/>
                        <a14:foregroundMark x1="11242" y1="87398" x2="9472" y2="55633"/>
                        <a14:foregroundMark x1="11308" y1="55606" x2="17024" y2="83633"/>
                        <a14:foregroundMark x1="8779" y1="43208" x2="8917" y2="43884"/>
                        <a14:foregroundMark x1="9677" y1="43884" x2="2141" y2="3110"/>
                        <a14:foregroundMark x1="17024" y1="83633" x2="11842" y2="55598"/>
                        <a14:foregroundMark x1="2141" y1="3110" x2="17452" y2="4419"/>
                        <a14:foregroundMark x1="17452" y1="4419" x2="6210" y2="4746"/>
                        <a14:foregroundMark x1="6210" y1="4746" x2="18308" y2="4255"/>
                        <a14:foregroundMark x1="71242" y1="13428" x2="97645" y2="18003"/>
                        <a14:foregroundMark x1="36836" y1="7466" x2="62139" y2="11851"/>
                        <a14:foregroundMark x1="18308" y1="4255" x2="27746" y2="5891"/>
                        <a14:foregroundMark x1="62141" y1="9744" x2="36875" y2="3867"/>
                        <a14:foregroundMark x1="97645" y1="18003" x2="71244" y2="11862"/>
                        <a14:foregroundMark x1="71231" y1="24181" x2="94968" y2="37480"/>
                        <a14:foregroundMark x1="36864" y1="4928" x2="62131" y2="19084"/>
                        <a14:foregroundMark x1="94968" y1="37480" x2="93953" y2="43628"/>
                        <a14:foregroundMark x1="89760" y1="43408" x2="86938" y2="29296"/>
                        <a14:foregroundMark x1="86938" y1="29296" x2="97430" y2="19313"/>
                        <a14:foregroundMark x1="97430" y1="19313" x2="77944" y2="39607"/>
                        <a14:foregroundMark x1="62117" y1="31880" x2="57495" y2="29624"/>
                        <a14:foregroundMark x1="77944" y1="39607" x2="71217" y2="36323"/>
                        <a14:foregroundMark x1="71234" y1="21018" x2="79443" y2="15876"/>
                        <a14:foregroundMark x1="57495" y1="29624" x2="62123" y2="26725"/>
                        <a14:foregroundMark x1="58026" y1="57425" x2="52784" y2="67594"/>
                        <a14:foregroundMark x1="79443" y1="15876" x2="71222" y2="31825"/>
                        <a14:foregroundMark x1="57647" y1="43405" x2="59101" y2="36170"/>
                        <a14:foregroundMark x1="52784" y1="67594" x2="54981" y2="56666"/>
                        <a14:foregroundMark x1="71211" y1="41911" x2="74606" y2="43520"/>
                        <a14:foregroundMark x1="59101" y1="36170" x2="62111" y2="37597"/>
                        <a14:foregroundMark x1="27737" y1="6772" x2="17452" y2="6383"/>
                        <a14:foregroundMark x1="62143" y1="8073" x2="36839" y2="7116"/>
                        <a14:foregroundMark x1="99679" y1="9493" x2="71248" y2="8418"/>
                        <a14:foregroundMark x1="17452" y1="6383" x2="7388" y2="16203"/>
                        <a14:foregroundMark x1="3908" y1="55625" x2="1927" y2="78069"/>
                        <a14:foregroundMark x1="7388" y1="16203" x2="4973" y2="43567"/>
                        <a14:foregroundMark x1="1927" y1="78069" x2="7281" y2="95908"/>
                        <a14:foregroundMark x1="35838" y1="97892" x2="49679" y2="98854"/>
                        <a14:foregroundMark x1="7281" y1="95908" x2="26739" y2="97260"/>
                        <a14:foregroundMark x1="49679" y1="98854" x2="62044" y2="98734"/>
                        <a14:foregroundMark x1="71149" y1="98736" x2="83405" y2="98854"/>
                        <a14:foregroundMark x1="26738" y1="97345" x2="3533" y2="96727"/>
                        <a14:foregroundMark x1="62045" y1="98285" x2="35841" y2="97587"/>
                        <a14:foregroundMark x1="83405" y1="98854" x2="71149" y2="98528"/>
                        <a14:foregroundMark x1="3159" y1="43673" x2="2998" y2="20949"/>
                        <a14:foregroundMark x1="3533" y1="96727" x2="3243" y2="55625"/>
                        <a14:foregroundMark x1="2998" y1="20949" x2="18094" y2="2291"/>
                        <a14:foregroundMark x1="18094" y1="2291" x2="18737" y2="2128"/>
                        <a14:foregroundMark x1="2672" y1="55241" x2="1927" y2="98200"/>
                        <a14:foregroundMark x1="3533" y1="5565" x2="2865" y2="44124"/>
                        <a14:foregroundMark x1="1927" y1="98200" x2="5460" y2="80851"/>
                        <a14:foregroundMark x1="5460" y1="80851" x2="8887" y2="95745"/>
                        <a14:foregroundMark x1="35838" y1="97870" x2="35867" y2="97872"/>
                        <a14:foregroundMark x1="8887" y1="95745" x2="26740" y2="97152"/>
                        <a14:foregroundMark x1="35867" y1="97872" x2="62046" y2="97315"/>
                        <a14:foregroundMark x1="71150" y1="97914" x2="80514" y2="99345"/>
                        <a14:foregroundMark x1="80514" y1="99345" x2="91649" y2="99182"/>
                        <a14:foregroundMark x1="91649" y1="99182" x2="95824" y2="99345"/>
                        <a14:foregroundMark x1="2287" y1="45291" x2="1499" y2="327"/>
                        <a14:foregroundMark x1="3105" y1="91980" x2="2468" y2="55625"/>
                        <a14:foregroundMark x1="1499" y1="327" x2="5369" y2="43544"/>
                        <a14:foregroundMark x1="5301" y1="55625" x2="3426" y2="99018"/>
                        <a14:foregroundMark x1="5996" y1="1964" x2="4283" y2="0"/>
                        <a14:foregroundMark x1="72377" y1="2128" x2="70021" y2="2619"/>
                        <a14:foregroundMark x1="71092" y1="1146" x2="69058" y2="0"/>
                        <a14:foregroundMark x1="72056" y1="40098" x2="70236" y2="41735"/>
                        <a14:foregroundMark x1="80193" y1="46481" x2="85439" y2="45172"/>
                        <a14:backgroundMark x1="32334" y1="2782" x2="31263" y2="99836"/>
                        <a14:backgroundMark x1="428" y1="49755" x2="11777" y2="49755"/>
                        <a14:backgroundMark x1="11777" y1="49755" x2="22912" y2="49591"/>
                        <a14:backgroundMark x1="22912" y1="49591" x2="34261" y2="49755"/>
                        <a14:backgroundMark x1="34261" y1="49755" x2="56424" y2="49264"/>
                        <a14:backgroundMark x1="56424" y1="49264" x2="77623" y2="49427"/>
                        <a14:backgroundMark x1="83866" y1="49338" x2="89079" y2="49264"/>
                        <a14:backgroundMark x1="77623" y1="49427" x2="79088" y2="49406"/>
                        <a14:backgroundMark x1="89079" y1="49264" x2="99893" y2="50082"/>
                        <a14:backgroundMark x1="66702" y1="1800" x2="66595" y2="99673"/>
                        <a14:backgroundMark x1="55246" y1="51227" x2="51606" y2="50409"/>
                        <a14:backgroundMark x1="59529" y1="51227" x2="56103" y2="51718"/>
                        <a14:backgroundMark x1="56210" y1="51555" x2="55246" y2="51718"/>
                        <a14:backgroundMark x1="642" y1="49591" x2="6210" y2="49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7895" y="2752242"/>
            <a:ext cx="4641488" cy="3036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CF350-6BDD-48F6-AFFE-D98593DFC4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63"/>
          <a:stretch/>
        </p:blipFill>
        <p:spPr>
          <a:xfrm>
            <a:off x="9443299" y="1107853"/>
            <a:ext cx="1474130" cy="147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3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5FF1FD-7C3C-4F3F-8F59-02779B5FA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1416" y="857250"/>
            <a:ext cx="6858000" cy="51435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77DAF19-F720-4C19-8FE0-4B55E7F1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34" y="0"/>
            <a:ext cx="8022666" cy="6858000"/>
          </a:xfrm>
          <a:prstGeom prst="rect">
            <a:avLst/>
          </a:prstGeom>
        </p:spPr>
      </p:pic>
      <p:pic>
        <p:nvPicPr>
          <p:cNvPr id="15" name="Picture 14" descr="A book on a table&#10;&#10;Description automatically generated">
            <a:extLst>
              <a:ext uri="{FF2B5EF4-FFF2-40B4-BE49-F238E27FC236}">
                <a16:creationId xmlns:a16="http://schemas.microsoft.com/office/drawing/2014/main" id="{8FADD6FD-95AB-4302-A5B5-F962C88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73" t="1702" r="9256"/>
          <a:stretch/>
        </p:blipFill>
        <p:spPr>
          <a:xfrm rot="5400000">
            <a:off x="6929791" y="1432672"/>
            <a:ext cx="3605351" cy="505597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2CEF007-DA24-4ED8-B32A-D0C26AC30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0" y="4180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8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C9BE-BE9A-40AE-9434-7B324847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30" y="46037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AD1FD32-92C2-433F-8B23-80B287765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7" y="526066"/>
            <a:ext cx="4625340" cy="5805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58BBC-7E6C-43FE-9B11-C4786546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92" y="585787"/>
            <a:ext cx="4295775" cy="5686425"/>
          </a:xfrm>
          <a:prstGeom prst="rect">
            <a:avLst/>
          </a:prstGeom>
        </p:spPr>
      </p:pic>
      <p:pic>
        <p:nvPicPr>
          <p:cNvPr id="8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98FB326F-F391-490C-9FF3-B01BEF26A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92" y="1389062"/>
            <a:ext cx="1762125" cy="1524000"/>
          </a:xfrm>
        </p:spPr>
      </p:pic>
    </p:spTree>
    <p:extLst>
      <p:ext uri="{BB962C8B-B14F-4D97-AF65-F5344CB8AC3E}">
        <p14:creationId xmlns:p14="http://schemas.microsoft.com/office/powerpoint/2010/main" val="2766332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table, car&#10;&#10;Description automatically generated">
            <a:extLst>
              <a:ext uri="{FF2B5EF4-FFF2-40B4-BE49-F238E27FC236}">
                <a16:creationId xmlns:a16="http://schemas.microsoft.com/office/drawing/2014/main" id="{D78E2460-C2D2-49DE-84D8-2104ED80D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E8C1C-3835-449F-AA35-32CFC1985F91}"/>
              </a:ext>
            </a:extLst>
          </p:cNvPr>
          <p:cNvSpPr txBox="1"/>
          <p:nvPr/>
        </p:nvSpPr>
        <p:spPr>
          <a:xfrm>
            <a:off x="886140" y="164977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58883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owl of food&#10;&#10;Description automatically generated">
            <a:extLst>
              <a:ext uri="{FF2B5EF4-FFF2-40B4-BE49-F238E27FC236}">
                <a16:creationId xmlns:a16="http://schemas.microsoft.com/office/drawing/2014/main" id="{605DE8EC-1A85-4561-9EC6-272C3EA7A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20737-B02B-4963-B284-9AF5359B442A}"/>
              </a:ext>
            </a:extLst>
          </p:cNvPr>
          <p:cNvSpPr txBox="1"/>
          <p:nvPr/>
        </p:nvSpPr>
        <p:spPr>
          <a:xfrm>
            <a:off x="671909" y="164977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92572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ood, cup, table&#10;&#10;Description automatically generated">
            <a:extLst>
              <a:ext uri="{FF2B5EF4-FFF2-40B4-BE49-F238E27FC236}">
                <a16:creationId xmlns:a16="http://schemas.microsoft.com/office/drawing/2014/main" id="{253A920C-202B-404F-896A-2B152DBA1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6C8FE-A3C5-4427-A4B5-DCCABDCF4F6D}"/>
              </a:ext>
            </a:extLst>
          </p:cNvPr>
          <p:cNvSpPr txBox="1"/>
          <p:nvPr/>
        </p:nvSpPr>
        <p:spPr>
          <a:xfrm>
            <a:off x="703259" y="164977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779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motorcycle, small, close&#10;&#10;Description automatically generated">
            <a:extLst>
              <a:ext uri="{FF2B5EF4-FFF2-40B4-BE49-F238E27FC236}">
                <a16:creationId xmlns:a16="http://schemas.microsoft.com/office/drawing/2014/main" id="{9E412340-8A70-4CAF-9046-93FDA67E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BBA4FC-0A67-4E14-AAA3-7E76083478CA}"/>
              </a:ext>
            </a:extLst>
          </p:cNvPr>
          <p:cNvSpPr txBox="1"/>
          <p:nvPr/>
        </p:nvSpPr>
        <p:spPr>
          <a:xfrm>
            <a:off x="603982" y="164977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589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stic container of food&#10;&#10;Description automatically generated">
            <a:extLst>
              <a:ext uri="{FF2B5EF4-FFF2-40B4-BE49-F238E27FC236}">
                <a16:creationId xmlns:a16="http://schemas.microsoft.com/office/drawing/2014/main" id="{893E2D0B-51C0-4A35-9CC2-084C45AB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D3358F-4A03-488E-AB25-22F89922BC81}"/>
              </a:ext>
            </a:extLst>
          </p:cNvPr>
          <p:cNvSpPr txBox="1"/>
          <p:nvPr/>
        </p:nvSpPr>
        <p:spPr>
          <a:xfrm>
            <a:off x="692809" y="164977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81421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stic container of food&#10;&#10;Description automatically generated">
            <a:extLst>
              <a:ext uri="{FF2B5EF4-FFF2-40B4-BE49-F238E27FC236}">
                <a16:creationId xmlns:a16="http://schemas.microsoft.com/office/drawing/2014/main" id="{E87CFCC0-8056-40B5-B041-E7E7ACB53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8AE1C6-678B-4084-A478-18D3672E7DFD}"/>
              </a:ext>
            </a:extLst>
          </p:cNvPr>
          <p:cNvSpPr txBox="1"/>
          <p:nvPr/>
        </p:nvSpPr>
        <p:spPr>
          <a:xfrm>
            <a:off x="619658" y="164977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6806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 with rice&#10;&#10;Description automatically generated">
            <a:extLst>
              <a:ext uri="{FF2B5EF4-FFF2-40B4-BE49-F238E27FC236}">
                <a16:creationId xmlns:a16="http://schemas.microsoft.com/office/drawing/2014/main" id="{4618C3C2-DADD-4BBE-8044-41AD4AD41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97C06-A6E7-4180-98F7-FD9F54E6F297}"/>
              </a:ext>
            </a:extLst>
          </p:cNvPr>
          <p:cNvSpPr txBox="1"/>
          <p:nvPr/>
        </p:nvSpPr>
        <p:spPr>
          <a:xfrm>
            <a:off x="823438" y="164977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74817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3071-A453-4958-88A3-4CE90207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95DD-135A-44C9-8194-B7B2C50B3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5F0DCD37-C152-4BB0-B675-7D1F1556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F8C99A-6E23-49FA-8C58-D83459A71FB2}"/>
              </a:ext>
            </a:extLst>
          </p:cNvPr>
          <p:cNvSpPr txBox="1"/>
          <p:nvPr/>
        </p:nvSpPr>
        <p:spPr>
          <a:xfrm>
            <a:off x="677134" y="1649779"/>
            <a:ext cx="8660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NeueHaasGroteskText Pro Md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171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20</Words>
  <Application>Microsoft Office PowerPoint</Application>
  <PresentationFormat>Widescreen</PresentationFormat>
  <Paragraphs>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Neue Haas Grotesk Text Pro</vt:lpstr>
      <vt:lpstr>NeueHaasGroteskText Pro</vt:lpstr>
      <vt:lpstr>NeueHaasGroteskText Pro Md</vt:lpstr>
      <vt:lpstr>Office Theme</vt:lpstr>
      <vt:lpstr>Fermenting Rice and other reflections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Fermenting Rice</dc:title>
  <dc:creator>Athena Zeng</dc:creator>
  <cp:lastModifiedBy>Athena Zeng</cp:lastModifiedBy>
  <cp:revision>15</cp:revision>
  <dcterms:created xsi:type="dcterms:W3CDTF">2020-10-29T23:47:43Z</dcterms:created>
  <dcterms:modified xsi:type="dcterms:W3CDTF">2020-10-30T19:07:12Z</dcterms:modified>
</cp:coreProperties>
</file>